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6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7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notesSlides/notesSlide8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notesSlides/notesSlide9.xml" ContentType="application/vnd.openxmlformats-officedocument.presentationml.notesSl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notesSlides/notesSlide10.xml" ContentType="application/vnd.openxmlformats-officedocument.presentationml.notesSlid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notesSlides/notesSlide26.xml" ContentType="application/vnd.openxmlformats-officedocument.presentationml.notesSlide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0"/>
  </p:notesMasterIdLst>
  <p:sldIdLst>
    <p:sldId id="294" r:id="rId2"/>
    <p:sldId id="297" r:id="rId3"/>
    <p:sldId id="295" r:id="rId4"/>
    <p:sldId id="352" r:id="rId5"/>
    <p:sldId id="368" r:id="rId6"/>
    <p:sldId id="370" r:id="rId7"/>
    <p:sldId id="371" r:id="rId8"/>
    <p:sldId id="372" r:id="rId9"/>
    <p:sldId id="373" r:id="rId10"/>
    <p:sldId id="374" r:id="rId11"/>
    <p:sldId id="375" r:id="rId12"/>
    <p:sldId id="303" r:id="rId13"/>
    <p:sldId id="354" r:id="rId14"/>
    <p:sldId id="353" r:id="rId15"/>
    <p:sldId id="356" r:id="rId16"/>
    <p:sldId id="357" r:id="rId17"/>
    <p:sldId id="376" r:id="rId18"/>
    <p:sldId id="377" r:id="rId19"/>
    <p:sldId id="358" r:id="rId20"/>
    <p:sldId id="359" r:id="rId21"/>
    <p:sldId id="360" r:id="rId22"/>
    <p:sldId id="378" r:id="rId23"/>
    <p:sldId id="363" r:id="rId24"/>
    <p:sldId id="364" r:id="rId25"/>
    <p:sldId id="361" r:id="rId26"/>
    <p:sldId id="379" r:id="rId27"/>
    <p:sldId id="381" r:id="rId28"/>
    <p:sldId id="362" r:id="rId29"/>
  </p:sldIdLst>
  <p:sldSz cx="12190413" cy="6858000"/>
  <p:notesSz cx="6858000" cy="9144000"/>
  <p:custDataLst>
    <p:tags r:id="rId3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0">
          <p15:clr>
            <a:srgbClr val="A4A3A4"/>
          </p15:clr>
        </p15:guide>
        <p15:guide id="2" pos="632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Mia Vida Villanueva" initials="MVV" lastIdx="1" clrIdx="0"/>
  <p:cmAuthor id="7" name="1206988966@qq.com" initials="1" lastIdx="1" clrIdx="2"/>
  <p:cmAuthor id="1" name="Wangzhi gang" initials="Wg" lastIdx="1" clrIdx="0"/>
  <p:cmAuthor id="8" name="姜伟光" initials="姜" lastIdx="1" clrIdx="0"/>
  <p:cmAuthor id="2" name="作者" initials="A" lastIdx="1" clrIdx="1"/>
  <p:cmAuthor id="3" name="lenovo" initials="l" lastIdx="6" clrIdx="2"/>
  <p:cmAuthor id="4" name="Administrator" initials="A" lastIdx="4" clrIdx="3"/>
  <p:cmAuthor id="5" name="宋洁然" initials="宋" lastIdx="2" clrIdx="1"/>
  <p:cmAuthor id="6" name="ming qiu" initials="m" lastIdx="17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C353A"/>
    <a:srgbClr val="0273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838" autoAdjust="0"/>
    <p:restoredTop sz="94660"/>
  </p:normalViewPr>
  <p:slideViewPr>
    <p:cSldViewPr showGuides="1">
      <p:cViewPr varScale="1">
        <p:scale>
          <a:sx n="77" d="100"/>
          <a:sy n="77" d="100"/>
        </p:scale>
        <p:origin x="240" y="36"/>
      </p:cViewPr>
      <p:guideLst>
        <p:guide orient="horz" pos="2200"/>
        <p:guide pos="63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E:\&#38382;&#21367;&#32467;&#26524;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E:\&#38382;&#21367;&#32467;&#26524;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E:\&#38382;&#21367;&#32467;&#26524;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E:\&#38382;&#21367;&#32467;&#26524;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E:\&#38382;&#21367;&#32467;&#26524;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E:\&#38382;&#21367;&#32467;&#26524;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E:\&#38382;&#21367;&#32467;&#26524;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E:\&#38382;&#21367;&#32467;&#26524;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E:\&#38382;&#21367;&#32467;&#26524;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zh-CN" sz="18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 sz="1800" b="1"/>
              <a:t>疫情期间使用平台统计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8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>
        <c:manualLayout>
          <c:layoutTarget val="inner"/>
          <c:xMode val="edge"/>
          <c:yMode val="edge"/>
          <c:x val="4.1649312786339E-3"/>
          <c:y val="0.13112465688510799"/>
          <c:w val="0.73331667083229202"/>
          <c:h val="0.84480276418082301"/>
        </c:manualLayout>
      </c:layout>
      <c:pieChart>
        <c:varyColors val="1"/>
        <c:ser>
          <c:idx val="0"/>
          <c:order val="0"/>
          <c:spPr>
            <a:solidFill>
              <a:schemeClr val="accent1">
                <a:lumMod val="20000"/>
                <a:lumOff val="80000"/>
              </a:schemeClr>
            </a:solidFill>
          </c:spPr>
          <c:dPt>
            <c:idx val="0"/>
            <c:bubble3D val="0"/>
            <c:explosion val="8"/>
            <c:spPr>
              <a:solidFill>
                <a:schemeClr val="tx1">
                  <a:lumMod val="85000"/>
                  <a:lumOff val="15000"/>
                </a:schemeClr>
              </a:solidFill>
              <a:ln w="19050">
                <a:solidFill>
                  <a:schemeClr val="lt1"/>
                </a:solidFill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143A-4090-AB33-8856144A5E7A}"/>
              </c:ext>
            </c:extLst>
          </c:dPt>
          <c:dPt>
            <c:idx val="1"/>
            <c:bubble3D val="0"/>
            <c:spPr>
              <a:solidFill>
                <a:schemeClr val="tx1">
                  <a:lumMod val="65000"/>
                  <a:lumOff val="3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143A-4090-AB33-8856144A5E7A}"/>
              </c:ext>
            </c:extLst>
          </c:dPt>
          <c:dPt>
            <c:idx val="2"/>
            <c:bubble3D val="0"/>
            <c:spPr>
              <a:solidFill>
                <a:schemeClr val="bg1">
                  <a:lumMod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143A-4090-AB33-8856144A5E7A}"/>
              </c:ext>
            </c:extLst>
          </c:dPt>
          <c:dPt>
            <c:idx val="3"/>
            <c:bubble3D val="0"/>
            <c:spPr>
              <a:solidFill>
                <a:schemeClr val="bg1">
                  <a:lumMod val="6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143A-4090-AB33-8856144A5E7A}"/>
              </c:ext>
            </c:extLst>
          </c:dPt>
          <c:dPt>
            <c:idx val="4"/>
            <c:bubble3D val="0"/>
            <c:spPr>
              <a:solidFill>
                <a:schemeClr val="bg1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143A-4090-AB33-8856144A5E7A}"/>
              </c:ext>
            </c:extLst>
          </c:dPt>
          <c:dPt>
            <c:idx val="5"/>
            <c:bubble3D val="0"/>
            <c:spPr>
              <a:solidFill>
                <a:schemeClr val="bg1">
                  <a:lumMod val="8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143A-4090-AB33-8856144A5E7A}"/>
              </c:ext>
            </c:extLst>
          </c:dPt>
          <c:dPt>
            <c:idx val="6"/>
            <c:bubble3D val="0"/>
            <c:spPr>
              <a:solidFill>
                <a:schemeClr val="bg1">
                  <a:lumMod val="9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143A-4090-AB33-8856144A5E7A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[问卷结果.xlsx]Sheet1!$B$1:$H$1</c:f>
              <c:strCache>
                <c:ptCount val="7"/>
                <c:pt idx="0">
                  <c:v>微信</c:v>
                </c:pt>
                <c:pt idx="1">
                  <c:v>钉钉</c:v>
                </c:pt>
                <c:pt idx="2">
                  <c:v>QQ</c:v>
                </c:pt>
                <c:pt idx="3">
                  <c:v>腾讯会议</c:v>
                </c:pt>
                <c:pt idx="4">
                  <c:v>zoom</c:v>
                </c:pt>
                <c:pt idx="5">
                  <c:v>学习通</c:v>
                </c:pt>
                <c:pt idx="6">
                  <c:v>其他</c:v>
                </c:pt>
              </c:strCache>
            </c:strRef>
          </c:cat>
          <c:val>
            <c:numRef>
              <c:f>[问卷结果.xlsx]Sheet1!$B$2:$H$2</c:f>
              <c:numCache>
                <c:formatCode>General</c:formatCode>
                <c:ptCount val="7"/>
                <c:pt idx="0">
                  <c:v>124</c:v>
                </c:pt>
                <c:pt idx="1">
                  <c:v>77</c:v>
                </c:pt>
                <c:pt idx="2">
                  <c:v>51</c:v>
                </c:pt>
                <c:pt idx="3">
                  <c:v>32</c:v>
                </c:pt>
                <c:pt idx="4">
                  <c:v>12</c:v>
                </c:pt>
                <c:pt idx="5">
                  <c:v>8</c:v>
                </c:pt>
                <c:pt idx="6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143A-4090-AB33-8856144A5E7A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</c:legendEntry>
      <c:legendEntry>
        <c:idx val="2"/>
        <c:txPr>
          <a:bodyPr rot="0" spcFirstLastPara="1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</c:legendEntry>
      <c:legendEntry>
        <c:idx val="3"/>
        <c:txPr>
          <a:bodyPr rot="0" spcFirstLastPara="1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</c:legendEntry>
      <c:legendEntry>
        <c:idx val="4"/>
        <c:txPr>
          <a:bodyPr rot="0" spcFirstLastPara="1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</c:legendEntry>
      <c:legendEntry>
        <c:idx val="5"/>
        <c:txPr>
          <a:bodyPr rot="0" spcFirstLastPara="1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</c:legendEntry>
      <c:legendEntry>
        <c:idx val="6"/>
        <c:txPr>
          <a:bodyPr rot="0" spcFirstLastPara="1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</c:legendEntry>
      <c:layout>
        <c:manualLayout>
          <c:xMode val="edge"/>
          <c:yMode val="edge"/>
          <c:x val="0.79786200194363499"/>
          <c:y val="0.34547394087168498"/>
          <c:w val="0.19783423573511"/>
          <c:h val="0.6499542822310270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zh-CN" sz="1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 sz="1800" b="1"/>
              <a:t>微信等软件用于作业交互的缺点</a:t>
            </a:r>
          </a:p>
        </c:rich>
      </c:tx>
      <c:layout>
        <c:manualLayout>
          <c:xMode val="edge"/>
          <c:yMode val="edge"/>
          <c:x val="0.19735353992309401"/>
          <c:y val="3.0482641828958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pieChart>
        <c:varyColors val="1"/>
        <c:ser>
          <c:idx val="0"/>
          <c:order val="0"/>
          <c:spPr>
            <a:solidFill>
              <a:schemeClr val="bg1">
                <a:lumMod val="95000"/>
              </a:schemeClr>
            </a:solidFill>
          </c:spPr>
          <c:dPt>
            <c:idx val="0"/>
            <c:bubble3D val="0"/>
            <c:explosion val="8"/>
            <c:spPr>
              <a:solidFill>
                <a:schemeClr val="tx1">
                  <a:lumMod val="65000"/>
                  <a:lumOff val="35000"/>
                </a:schemeClr>
              </a:solidFill>
              <a:ln w="19050">
                <a:solidFill>
                  <a:schemeClr val="lt1"/>
                </a:solidFill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EA71-423F-9001-3309DA26D98D}"/>
              </c:ext>
            </c:extLst>
          </c:dPt>
          <c:dPt>
            <c:idx val="1"/>
            <c:bubble3D val="0"/>
            <c:spPr>
              <a:solidFill>
                <a:schemeClr val="bg1">
                  <a:lumMod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EA71-423F-9001-3309DA26D98D}"/>
              </c:ext>
            </c:extLst>
          </c:dPt>
          <c:dPt>
            <c:idx val="2"/>
            <c:bubble3D val="0"/>
            <c:spPr>
              <a:solidFill>
                <a:schemeClr val="bg1">
                  <a:lumMod val="6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EA71-423F-9001-3309DA26D98D}"/>
              </c:ext>
            </c:extLst>
          </c:dPt>
          <c:dPt>
            <c:idx val="3"/>
            <c:bubble3D val="0"/>
            <c:spPr>
              <a:solidFill>
                <a:schemeClr val="bg1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EA71-423F-9001-3309DA26D98D}"/>
              </c:ext>
            </c:extLst>
          </c:dPt>
          <c:dPt>
            <c:idx val="4"/>
            <c:bubble3D val="0"/>
            <c:spPr>
              <a:solidFill>
                <a:schemeClr val="bg1">
                  <a:lumMod val="8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EA71-423F-9001-3309DA26D98D}"/>
              </c:ext>
            </c:extLst>
          </c:dPt>
          <c:dPt>
            <c:idx val="5"/>
            <c:bubble3D val="0"/>
            <c:explosion val="1"/>
            <c:spPr>
              <a:solidFill>
                <a:schemeClr val="bg1">
                  <a:lumMod val="9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EA71-423F-9001-3309DA26D98D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[问卷结果.xlsx]Sheet2!$B$1:$G$1</c:f>
              <c:strCache>
                <c:ptCount val="6"/>
                <c:pt idx="0">
                  <c:v>文件保存时间短</c:v>
                </c:pt>
                <c:pt idx="1">
                  <c:v>作业不能分类存储</c:v>
                </c:pt>
                <c:pt idx="2">
                  <c:v>检索困难</c:v>
                </c:pt>
                <c:pt idx="3">
                  <c:v>统计上交情况困难</c:v>
                </c:pt>
                <c:pt idx="4">
                  <c:v>批改情况反馈困难</c:v>
                </c:pt>
                <c:pt idx="5">
                  <c:v>其他</c:v>
                </c:pt>
              </c:strCache>
            </c:strRef>
          </c:cat>
          <c:val>
            <c:numRef>
              <c:f>[问卷结果.xlsx]Sheet2!$B$2:$G$2</c:f>
              <c:numCache>
                <c:formatCode>General</c:formatCode>
                <c:ptCount val="6"/>
                <c:pt idx="0">
                  <c:v>154</c:v>
                </c:pt>
                <c:pt idx="1">
                  <c:v>117</c:v>
                </c:pt>
                <c:pt idx="2">
                  <c:v>82</c:v>
                </c:pt>
                <c:pt idx="3">
                  <c:v>42</c:v>
                </c:pt>
                <c:pt idx="4">
                  <c:v>65</c:v>
                </c:pt>
                <c:pt idx="5">
                  <c:v>16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EA71-423F-9001-3309DA26D98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</c:legendEntry>
      <c:legendEntry>
        <c:idx val="2"/>
        <c:txPr>
          <a:bodyPr rot="0" spcFirstLastPara="1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</c:legendEntry>
      <c:legendEntry>
        <c:idx val="3"/>
        <c:txPr>
          <a:bodyPr rot="0" spcFirstLastPara="1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</c:legendEntry>
      <c:legendEntry>
        <c:idx val="4"/>
        <c:txPr>
          <a:bodyPr rot="0" spcFirstLastPara="1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</c:legendEntry>
      <c:legendEntry>
        <c:idx val="5"/>
        <c:txPr>
          <a:bodyPr rot="0" spcFirstLastPara="1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zh-CN" sz="1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 b="1"/>
              <a:t>微信等软件被大众用于作业提交的原因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pieChart>
        <c:varyColors val="1"/>
        <c:ser>
          <c:idx val="0"/>
          <c:order val="0"/>
          <c:spPr>
            <a:solidFill>
              <a:schemeClr val="bg2"/>
            </a:solidFill>
          </c:spPr>
          <c:dPt>
            <c:idx val="0"/>
            <c:bubble3D val="0"/>
            <c:explosion val="8"/>
            <c:spPr>
              <a:solidFill>
                <a:schemeClr val="bg2">
                  <a:lumMod val="10000"/>
                </a:schemeClr>
              </a:solidFill>
              <a:ln w="19050">
                <a:solidFill>
                  <a:schemeClr val="lt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B4D9-4E2F-9849-D60D00EE7E5C}"/>
              </c:ext>
            </c:extLst>
          </c:dPt>
          <c:dPt>
            <c:idx val="1"/>
            <c:bubble3D val="0"/>
            <c:spPr>
              <a:solidFill>
                <a:schemeClr val="tx1">
                  <a:lumMod val="65000"/>
                  <a:lumOff val="3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B4D9-4E2F-9849-D60D00EE7E5C}"/>
              </c:ext>
            </c:extLst>
          </c:dPt>
          <c:dPt>
            <c:idx val="2"/>
            <c:bubble3D val="0"/>
            <c:spPr>
              <a:solidFill>
                <a:schemeClr val="bg1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B4D9-4E2F-9849-D60D00EE7E5C}"/>
              </c:ext>
            </c:extLst>
          </c:dPt>
          <c:dPt>
            <c:idx val="3"/>
            <c:bubble3D val="0"/>
            <c:spPr>
              <a:solidFill>
                <a:schemeClr val="bg1">
                  <a:lumMod val="8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B4D9-4E2F-9849-D60D00EE7E5C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[问卷结果.xlsx]Sheet3!$B$1:$E$1</c:f>
              <c:strCache>
                <c:ptCount val="4"/>
                <c:pt idx="0">
                  <c:v>普及度高，可以直接拿来用</c:v>
                </c:pt>
                <c:pt idx="1">
                  <c:v>交互性好，聊天、反馈等方便</c:v>
                </c:pt>
                <c:pt idx="2">
                  <c:v>功能齐全好用</c:v>
                </c:pt>
                <c:pt idx="3">
                  <c:v>其他</c:v>
                </c:pt>
              </c:strCache>
            </c:strRef>
          </c:cat>
          <c:val>
            <c:numRef>
              <c:f>[问卷结果.xlsx]Sheet3!$B$2:$E$2</c:f>
              <c:numCache>
                <c:formatCode>General</c:formatCode>
                <c:ptCount val="4"/>
                <c:pt idx="0">
                  <c:v>165</c:v>
                </c:pt>
                <c:pt idx="1">
                  <c:v>152</c:v>
                </c:pt>
                <c:pt idx="2">
                  <c:v>43</c:v>
                </c:pt>
                <c:pt idx="3">
                  <c:v>34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B4D9-4E2F-9849-D60D00EE7E5C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egendEntry>
        <c:idx val="0"/>
        <c:txPr>
          <a:bodyPr rot="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</c:legendEntry>
      <c:legendEntry>
        <c:idx val="1"/>
        <c:txPr>
          <a:bodyPr rot="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</c:legendEntry>
      <c:legendEntry>
        <c:idx val="2"/>
        <c:txPr>
          <a:bodyPr rot="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</c:legendEntry>
      <c:legendEntry>
        <c:idx val="3"/>
        <c:txPr>
          <a:bodyPr rot="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</c:legendEntry>
      <c:layout>
        <c:manualLayout>
          <c:xMode val="edge"/>
          <c:yMode val="edge"/>
          <c:x val="0.70792236716512902"/>
          <c:y val="0.27486824769433499"/>
          <c:w val="0.27935093859370003"/>
          <c:h val="0.49193017127799699"/>
        </c:manualLayout>
      </c:layout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zh-CN"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zh-CN" sz="20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 sz="2000" b="1"/>
              <a:t>大众对云作业平台的期望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20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>
        <c:manualLayout>
          <c:layoutTarget val="inner"/>
          <c:xMode val="edge"/>
          <c:yMode val="edge"/>
          <c:x val="5.0730273960764002E-2"/>
          <c:y val="0.12653186274509801"/>
          <c:w val="0.46685679716532702"/>
          <c:h val="0.82751225490196101"/>
        </c:manualLayout>
      </c:layout>
      <c:pieChart>
        <c:varyColors val="1"/>
        <c:ser>
          <c:idx val="0"/>
          <c:order val="0"/>
          <c:dPt>
            <c:idx val="0"/>
            <c:bubble3D val="0"/>
            <c:explosion val="10"/>
            <c:spPr>
              <a:solidFill>
                <a:schemeClr val="tx1">
                  <a:lumMod val="65000"/>
                  <a:lumOff val="35000"/>
                </a:schemeClr>
              </a:solidFill>
              <a:ln w="19050">
                <a:solidFill>
                  <a:schemeClr val="lt1"/>
                </a:solidFill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06FF-48CB-A439-573365CC6B3A}"/>
              </c:ext>
            </c:extLst>
          </c:dPt>
          <c:dPt>
            <c:idx val="1"/>
            <c:bubble3D val="0"/>
            <c:spPr>
              <a:solidFill>
                <a:schemeClr val="bg1">
                  <a:lumMod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06FF-48CB-A439-573365CC6B3A}"/>
              </c:ext>
            </c:extLst>
          </c:dPt>
          <c:dPt>
            <c:idx val="2"/>
            <c:bubble3D val="0"/>
            <c:spPr>
              <a:solidFill>
                <a:schemeClr val="bg1">
                  <a:lumMod val="6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06FF-48CB-A439-573365CC6B3A}"/>
              </c:ext>
            </c:extLst>
          </c:dPt>
          <c:dPt>
            <c:idx val="3"/>
            <c:bubble3D val="0"/>
            <c:spPr>
              <a:solidFill>
                <a:schemeClr val="bg1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06FF-48CB-A439-573365CC6B3A}"/>
              </c:ext>
            </c:extLst>
          </c:dPt>
          <c:dPt>
            <c:idx val="4"/>
            <c:bubble3D val="0"/>
            <c:spPr>
              <a:solidFill>
                <a:schemeClr val="bg1">
                  <a:lumMod val="8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06FF-48CB-A439-573365CC6B3A}"/>
              </c:ext>
            </c:extLst>
          </c:dPt>
          <c:dPt>
            <c:idx val="5"/>
            <c:bubble3D val="0"/>
            <c:spPr>
              <a:solidFill>
                <a:schemeClr val="bg1">
                  <a:lumMod val="9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06FF-48CB-A439-573365CC6B3A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[问卷结果.xlsx]Sheet4!$B$1:$G$1</c:f>
              <c:strCache>
                <c:ptCount val="6"/>
                <c:pt idx="0">
                  <c:v>老师发布、编辑、批改作业方便，可以及时对学生提交的作业进行反馈。</c:v>
                </c:pt>
                <c:pt idx="1">
                  <c:v>学生可以在平台对作业方面的问题进行讨论、提问</c:v>
                </c:pt>
                <c:pt idx="2">
                  <c:v>消息提醒及时，统计及时合理，督促学生完成作业</c:v>
                </c:pt>
                <c:pt idx="3">
                  <c:v>导入课程信息方便</c:v>
                </c:pt>
                <c:pt idx="4">
                  <c:v>作业分门别类储存、保存时间长</c:v>
                </c:pt>
                <c:pt idx="5">
                  <c:v>其他</c:v>
                </c:pt>
              </c:strCache>
            </c:strRef>
          </c:cat>
          <c:val>
            <c:numRef>
              <c:f>[问卷结果.xlsx]Sheet4!$B$2:$G$2</c:f>
              <c:numCache>
                <c:formatCode>General</c:formatCode>
                <c:ptCount val="6"/>
                <c:pt idx="0">
                  <c:v>145</c:v>
                </c:pt>
                <c:pt idx="1">
                  <c:v>84</c:v>
                </c:pt>
                <c:pt idx="2">
                  <c:v>92</c:v>
                </c:pt>
                <c:pt idx="3">
                  <c:v>42</c:v>
                </c:pt>
                <c:pt idx="4">
                  <c:v>112</c:v>
                </c:pt>
                <c:pt idx="5">
                  <c:v>36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06FF-48CB-A439-573365CC6B3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</c:legendEntry>
      <c:legendEntry>
        <c:idx val="2"/>
        <c:txPr>
          <a:bodyPr rot="0" spcFirstLastPara="1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</c:legendEntry>
      <c:legendEntry>
        <c:idx val="3"/>
        <c:txPr>
          <a:bodyPr rot="0" spcFirstLastPara="1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</c:legendEntry>
      <c:legendEntry>
        <c:idx val="4"/>
        <c:txPr>
          <a:bodyPr rot="0" spcFirstLastPara="1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</c:legendEntry>
      <c:legendEntry>
        <c:idx val="5"/>
        <c:txPr>
          <a:bodyPr rot="0" spcFirstLastPara="1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</c:legendEntry>
      <c:layout>
        <c:manualLayout>
          <c:xMode val="edge"/>
          <c:yMode val="edge"/>
          <c:x val="0.57680187048897003"/>
          <c:y val="0.30669034931912398"/>
          <c:w val="0.41099928840093503"/>
          <c:h val="0.4446417998815869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zh-CN" sz="18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 sz="1800" b="1"/>
              <a:t>大众期望的软件类型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8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pieChart>
        <c:varyColors val="1"/>
        <c:ser>
          <c:idx val="0"/>
          <c:order val="0"/>
          <c:spPr>
            <a:solidFill>
              <a:schemeClr val="bg1">
                <a:lumMod val="95000"/>
              </a:schemeClr>
            </a:solidFill>
          </c:spPr>
          <c:dPt>
            <c:idx val="0"/>
            <c:bubble3D val="0"/>
            <c:explosion val="10"/>
            <c:spPr>
              <a:solidFill>
                <a:schemeClr val="bg1">
                  <a:lumMod val="65000"/>
                </a:schemeClr>
              </a:solidFill>
              <a:ln w="19050">
                <a:solidFill>
                  <a:schemeClr val="lt1"/>
                </a:solidFill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FD72-414B-BA2B-2B1B5DD934F3}"/>
              </c:ext>
            </c:extLst>
          </c:dPt>
          <c:dPt>
            <c:idx val="1"/>
            <c:bubble3D val="0"/>
            <c:spPr>
              <a:solidFill>
                <a:schemeClr val="bg1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FD72-414B-BA2B-2B1B5DD934F3}"/>
              </c:ext>
            </c:extLst>
          </c:dPt>
          <c:dPt>
            <c:idx val="2"/>
            <c:bubble3D val="0"/>
            <c:spPr>
              <a:solidFill>
                <a:schemeClr val="bg1">
                  <a:lumMod val="8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FD72-414B-BA2B-2B1B5DD934F3}"/>
              </c:ext>
            </c:extLst>
          </c:dPt>
          <c:dPt>
            <c:idx val="3"/>
            <c:bubble3D val="0"/>
            <c:spPr>
              <a:solidFill>
                <a:schemeClr val="bg1">
                  <a:lumMod val="9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FD72-414B-BA2B-2B1B5DD934F3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[问卷结果.xlsx]Sheet5!$B$1:$E$1</c:f>
              <c:strCache>
                <c:ptCount val="4"/>
                <c:pt idx="0">
                  <c:v>网页端</c:v>
                </c:pt>
                <c:pt idx="1">
                  <c:v>安卓APP</c:v>
                </c:pt>
                <c:pt idx="2">
                  <c:v>微信小程序</c:v>
                </c:pt>
                <c:pt idx="3">
                  <c:v>其他</c:v>
                </c:pt>
              </c:strCache>
            </c:strRef>
          </c:cat>
          <c:val>
            <c:numRef>
              <c:f>[问卷结果.xlsx]Sheet5!$B$2:$E$2</c:f>
              <c:numCache>
                <c:formatCode>General</c:formatCode>
                <c:ptCount val="4"/>
                <c:pt idx="0">
                  <c:v>164</c:v>
                </c:pt>
                <c:pt idx="1">
                  <c:v>85</c:v>
                </c:pt>
                <c:pt idx="2">
                  <c:v>142</c:v>
                </c:pt>
                <c:pt idx="3">
                  <c:v>32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FD72-414B-BA2B-2B1B5DD934F3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</c:legendEntry>
      <c:legendEntry>
        <c:idx val="2"/>
        <c:txPr>
          <a:bodyPr rot="0" spcFirstLastPara="1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</c:legendEntry>
      <c:legendEntry>
        <c:idx val="3"/>
        <c:txPr>
          <a:bodyPr rot="0" spcFirstLastPara="1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zh-CN" sz="18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 sz="1800" b="1"/>
              <a:t>大众期望的作业提交格式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8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pieChart>
        <c:varyColors val="1"/>
        <c:ser>
          <c:idx val="0"/>
          <c:order val="0"/>
          <c:spPr>
            <a:solidFill>
              <a:schemeClr val="bg1">
                <a:lumMod val="95000"/>
              </a:schemeClr>
            </a:solidFill>
          </c:spPr>
          <c:dPt>
            <c:idx val="0"/>
            <c:bubble3D val="0"/>
            <c:spPr>
              <a:solidFill>
                <a:schemeClr val="tx1">
                  <a:lumMod val="65000"/>
                  <a:lumOff val="3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53D5-40D3-8957-575A4C4B1E25}"/>
              </c:ext>
            </c:extLst>
          </c:dPt>
          <c:dPt>
            <c:idx val="1"/>
            <c:bubble3D val="0"/>
            <c:spPr>
              <a:solidFill>
                <a:schemeClr val="bg1">
                  <a:lumMod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53D5-40D3-8957-575A4C4B1E25}"/>
              </c:ext>
            </c:extLst>
          </c:dPt>
          <c:dPt>
            <c:idx val="2"/>
            <c:bubble3D val="0"/>
            <c:explosion val="8"/>
            <c:spPr>
              <a:solidFill>
                <a:schemeClr val="bg1">
                  <a:lumMod val="65000"/>
                </a:schemeClr>
              </a:solidFill>
              <a:ln w="19050">
                <a:solidFill>
                  <a:schemeClr val="lt1"/>
                </a:solidFill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53D5-40D3-8957-575A4C4B1E25}"/>
              </c:ext>
            </c:extLst>
          </c:dPt>
          <c:dPt>
            <c:idx val="3"/>
            <c:bubble3D val="0"/>
            <c:spPr>
              <a:solidFill>
                <a:schemeClr val="bg1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53D5-40D3-8957-575A4C4B1E25}"/>
              </c:ext>
            </c:extLst>
          </c:dPt>
          <c:dPt>
            <c:idx val="4"/>
            <c:bubble3D val="0"/>
            <c:spPr>
              <a:solidFill>
                <a:schemeClr val="bg1">
                  <a:lumMod val="8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53D5-40D3-8957-575A4C4B1E25}"/>
              </c:ext>
            </c:extLst>
          </c:dPt>
          <c:dPt>
            <c:idx val="5"/>
            <c:bubble3D val="0"/>
            <c:spPr>
              <a:solidFill>
                <a:schemeClr val="bg1">
                  <a:lumMod val="9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53D5-40D3-8957-575A4C4B1E25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[问卷结果.xlsx]Sheet6!$B$1:$G$1</c:f>
              <c:strCache>
                <c:ptCount val="6"/>
                <c:pt idx="0">
                  <c:v>文本框输入</c:v>
                </c:pt>
                <c:pt idx="1">
                  <c:v>docx、pdf等文件</c:v>
                </c:pt>
                <c:pt idx="2">
                  <c:v>图片</c:v>
                </c:pt>
                <c:pt idx="3">
                  <c:v>音频</c:v>
                </c:pt>
                <c:pt idx="4">
                  <c:v>视频</c:v>
                </c:pt>
                <c:pt idx="5">
                  <c:v>其他</c:v>
                </c:pt>
              </c:strCache>
            </c:strRef>
          </c:cat>
          <c:val>
            <c:numRef>
              <c:f>[问卷结果.xlsx]Sheet6!$B$2:$G$2</c:f>
              <c:numCache>
                <c:formatCode>General</c:formatCode>
                <c:ptCount val="6"/>
                <c:pt idx="0">
                  <c:v>125</c:v>
                </c:pt>
                <c:pt idx="1">
                  <c:v>98</c:v>
                </c:pt>
                <c:pt idx="2">
                  <c:v>156</c:v>
                </c:pt>
                <c:pt idx="3">
                  <c:v>19</c:v>
                </c:pt>
                <c:pt idx="4">
                  <c:v>25</c:v>
                </c:pt>
                <c:pt idx="5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53D5-40D3-8957-575A4C4B1E25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</c:legendEntry>
      <c:legendEntry>
        <c:idx val="2"/>
        <c:txPr>
          <a:bodyPr rot="0" spcFirstLastPara="1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</c:legendEntry>
      <c:legendEntry>
        <c:idx val="3"/>
        <c:txPr>
          <a:bodyPr rot="0" spcFirstLastPara="1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</c:legendEntry>
      <c:legendEntry>
        <c:idx val="4"/>
        <c:txPr>
          <a:bodyPr rot="0" spcFirstLastPara="1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</c:legendEntry>
      <c:legendEntry>
        <c:idx val="5"/>
        <c:txPr>
          <a:bodyPr rot="0" spcFirstLastPara="1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zh-CN" sz="18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 sz="1800" b="1"/>
              <a:t>大众关心的软件特性</a:t>
            </a:r>
          </a:p>
        </c:rich>
      </c:tx>
      <c:layout>
        <c:manualLayout>
          <c:xMode val="edge"/>
          <c:yMode val="edge"/>
          <c:x val="0.32330319093649301"/>
          <c:y val="5.994005994005990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8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>
        <c:manualLayout>
          <c:layoutTarget val="inner"/>
          <c:xMode val="edge"/>
          <c:yMode val="edge"/>
          <c:x val="7.9534721522496701E-2"/>
          <c:y val="0.20634385017715501"/>
          <c:w val="0.42933695629014101"/>
          <c:h val="0.69728320250529696"/>
        </c:manualLayout>
      </c:layout>
      <c:pieChart>
        <c:varyColors val="1"/>
        <c:ser>
          <c:idx val="0"/>
          <c:order val="0"/>
          <c:dPt>
            <c:idx val="0"/>
            <c:bubble3D val="0"/>
            <c:explosion val="10"/>
            <c:spPr>
              <a:solidFill>
                <a:schemeClr val="tx1">
                  <a:lumMod val="65000"/>
                  <a:lumOff val="35000"/>
                </a:schemeClr>
              </a:solidFill>
              <a:ln w="19050">
                <a:solidFill>
                  <a:schemeClr val="lt1"/>
                </a:solidFill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9B27-4081-89E1-DC7B8F1FD7C2}"/>
              </c:ext>
            </c:extLst>
          </c:dPt>
          <c:dPt>
            <c:idx val="1"/>
            <c:bubble3D val="0"/>
            <c:spPr>
              <a:solidFill>
                <a:schemeClr val="bg1">
                  <a:lumMod val="6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9B27-4081-89E1-DC7B8F1FD7C2}"/>
              </c:ext>
            </c:extLst>
          </c:dPt>
          <c:dPt>
            <c:idx val="2"/>
            <c:bubble3D val="0"/>
            <c:spPr>
              <a:solidFill>
                <a:schemeClr val="bg1">
                  <a:lumMod val="8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9B27-4081-89E1-DC7B8F1FD7C2}"/>
              </c:ext>
            </c:extLst>
          </c:dPt>
          <c:dPt>
            <c:idx val="3"/>
            <c:bubble3D val="0"/>
            <c:spPr>
              <a:solidFill>
                <a:schemeClr val="bg1">
                  <a:lumMod val="9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9B27-4081-89E1-DC7B8F1FD7C2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[问卷结果.xlsx]Sheet7!$B$1:$E$1</c:f>
              <c:strCache>
                <c:ptCount val="4"/>
                <c:pt idx="0">
                  <c:v>系统稳定性:软件可能会出现崩溃</c:v>
                </c:pt>
                <c:pt idx="1">
                  <c:v>信息交互速度:老师发布、更改作业要求后学生不能及时收到消息</c:v>
                </c:pt>
                <c:pt idx="2">
                  <c:v>有关论坛的使用方面</c:v>
                </c:pt>
                <c:pt idx="3">
                  <c:v>其他</c:v>
                </c:pt>
              </c:strCache>
            </c:strRef>
          </c:cat>
          <c:val>
            <c:numRef>
              <c:f>[问卷结果.xlsx]Sheet7!$B$2:$E$2</c:f>
              <c:numCache>
                <c:formatCode>General</c:formatCode>
                <c:ptCount val="4"/>
                <c:pt idx="0">
                  <c:v>175</c:v>
                </c:pt>
                <c:pt idx="1">
                  <c:v>157</c:v>
                </c:pt>
                <c:pt idx="2">
                  <c:v>76</c:v>
                </c:pt>
                <c:pt idx="3">
                  <c:v>44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9B27-4081-89E1-DC7B8F1FD7C2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</c:legendEntry>
      <c:legendEntry>
        <c:idx val="2"/>
        <c:txPr>
          <a:bodyPr rot="0" spcFirstLastPara="1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</c:legendEntry>
      <c:legendEntry>
        <c:idx val="3"/>
        <c:txPr>
          <a:bodyPr rot="0" spcFirstLastPara="1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</c:legendEntry>
      <c:layout>
        <c:manualLayout>
          <c:xMode val="edge"/>
          <c:yMode val="edge"/>
          <c:x val="0.55612711476909005"/>
          <c:y val="0.25230202578268901"/>
          <c:w val="0.43392775491540903"/>
          <c:h val="0.5600200904068309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zh-CN" sz="18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 sz="1800" b="1"/>
              <a:t>大众接受的盈利方式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8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>
        <c:manualLayout>
          <c:layoutTarget val="inner"/>
          <c:xMode val="edge"/>
          <c:yMode val="edge"/>
          <c:x val="7.6823760432007795E-2"/>
          <c:y val="0.22091152815013401"/>
          <c:w val="0.47398134511536599"/>
          <c:h val="0.69025915996425402"/>
        </c:manualLayout>
      </c:layout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bg1">
                  <a:lumMod val="8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D6E5-49AC-A37F-F39F973FE7CA}"/>
              </c:ext>
            </c:extLst>
          </c:dPt>
          <c:dPt>
            <c:idx val="1"/>
            <c:bubble3D val="0"/>
            <c:explosion val="10"/>
            <c:spPr>
              <a:solidFill>
                <a:schemeClr val="tx1"/>
              </a:solidFill>
              <a:ln w="19050">
                <a:solidFill>
                  <a:schemeClr val="lt1"/>
                </a:solidFill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D6E5-49AC-A37F-F39F973FE7CA}"/>
              </c:ext>
            </c:extLst>
          </c:dPt>
          <c:dPt>
            <c:idx val="2"/>
            <c:bubble3D val="0"/>
            <c:spPr>
              <a:solidFill>
                <a:schemeClr val="bg1">
                  <a:lumMod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D6E5-49AC-A37F-F39F973FE7CA}"/>
              </c:ext>
            </c:extLst>
          </c:dPt>
          <c:dPt>
            <c:idx val="3"/>
            <c:bubble3D val="0"/>
            <c:spPr>
              <a:solidFill>
                <a:schemeClr val="bg1">
                  <a:lumMod val="6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D6E5-49AC-A37F-F39F973FE7CA}"/>
              </c:ext>
            </c:extLst>
          </c:dPt>
          <c:dPt>
            <c:idx val="4"/>
            <c:bubble3D val="0"/>
            <c:spPr>
              <a:solidFill>
                <a:schemeClr val="bg1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D6E5-49AC-A37F-F39F973FE7CA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[问卷结果.xlsx]Sheet8!$B$1:$F$1</c:f>
              <c:strCache>
                <c:ptCount val="5"/>
                <c:pt idx="0">
                  <c:v>平台内投放广告</c:v>
                </c:pt>
                <c:pt idx="1">
                  <c:v>中小学等教育机构支付部分使用费用</c:v>
                </c:pt>
                <c:pt idx="2">
                  <c:v>学生、教师可开通会员享受处基础功能以外的扩展功能</c:v>
                </c:pt>
                <c:pt idx="3">
                  <c:v>不接受任何形式的盈利</c:v>
                </c:pt>
                <c:pt idx="4">
                  <c:v>其他</c:v>
                </c:pt>
              </c:strCache>
            </c:strRef>
          </c:cat>
          <c:val>
            <c:numRef>
              <c:f>[问卷结果.xlsx]Sheet8!$B$2:$F$2</c:f>
              <c:numCache>
                <c:formatCode>General</c:formatCode>
                <c:ptCount val="5"/>
                <c:pt idx="0">
                  <c:v>112</c:v>
                </c:pt>
                <c:pt idx="1">
                  <c:v>154</c:v>
                </c:pt>
                <c:pt idx="2">
                  <c:v>98</c:v>
                </c:pt>
                <c:pt idx="3">
                  <c:v>64</c:v>
                </c:pt>
                <c:pt idx="4">
                  <c:v>48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D6E5-49AC-A37F-F39F973FE7CA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</c:legendEntry>
      <c:legendEntry>
        <c:idx val="2"/>
        <c:txPr>
          <a:bodyPr rot="0" spcFirstLastPara="1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</c:legendEntry>
      <c:legendEntry>
        <c:idx val="3"/>
        <c:txPr>
          <a:bodyPr rot="0" spcFirstLastPara="1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</c:legendEntry>
      <c:legendEntry>
        <c:idx val="4"/>
        <c:txPr>
          <a:bodyPr rot="0" spcFirstLastPara="1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</c:legendEntry>
      <c:layout>
        <c:manualLayout>
          <c:xMode val="edge"/>
          <c:yMode val="edge"/>
          <c:x val="0.59057437407952895"/>
          <c:y val="0.205898123324397"/>
          <c:w val="0.394698085419735"/>
          <c:h val="0.67327971403038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zh-CN" sz="18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 sz="1800" b="1"/>
              <a:t>大众期望评分</a:t>
            </a:r>
          </a:p>
        </c:rich>
      </c:tx>
      <c:layout>
        <c:manualLayout>
          <c:xMode val="edge"/>
          <c:yMode val="edge"/>
          <c:x val="0.34533924393547599"/>
          <c:y val="3.4624662977153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8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>
        <c:manualLayout>
          <c:layoutTarget val="inner"/>
          <c:xMode val="edge"/>
          <c:yMode val="edge"/>
          <c:x val="0.12720108361039301"/>
          <c:y val="0.15879097488292901"/>
          <c:w val="0.70286910479005005"/>
          <c:h val="0.80999006669504803"/>
        </c:manualLayout>
      </c:layout>
      <c:pieChart>
        <c:varyColors val="1"/>
        <c:ser>
          <c:idx val="0"/>
          <c:order val="0"/>
          <c:spPr>
            <a:solidFill>
              <a:schemeClr val="bg1">
                <a:lumMod val="75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  <a:softEdge rad="12700"/>
            </a:effectLst>
          </c:spPr>
          <c:dPt>
            <c:idx val="0"/>
            <c:bubble3D val="0"/>
            <c:spPr>
              <a:solidFill>
                <a:schemeClr val="bg1">
                  <a:lumMod val="50000"/>
                </a:schemeClr>
              </a:solidFill>
              <a:ln w="19050">
                <a:solidFill>
                  <a:schemeClr val="l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  <a:softEdge rad="12700"/>
              </a:effectLst>
            </c:spPr>
            <c:extLst>
              <c:ext xmlns:c16="http://schemas.microsoft.com/office/drawing/2014/chart" uri="{C3380CC4-5D6E-409C-BE32-E72D297353CC}">
                <c16:uniqueId val="{00000001-AA70-4CDD-86DE-AD3DDB42BDB4}"/>
              </c:ext>
            </c:extLst>
          </c:dPt>
          <c:dPt>
            <c:idx val="1"/>
            <c:bubble3D val="0"/>
            <c:explosion val="20"/>
            <c:spPr>
              <a:solidFill>
                <a:schemeClr val="tx1">
                  <a:lumMod val="65000"/>
                  <a:lumOff val="35000"/>
                </a:schemeClr>
              </a:solidFill>
              <a:ln w="19050">
                <a:solidFill>
                  <a:schemeClr val="l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  <a:softEdge rad="12700"/>
              </a:effectLst>
            </c:spPr>
            <c:extLst>
              <c:ext xmlns:c16="http://schemas.microsoft.com/office/drawing/2014/chart" uri="{C3380CC4-5D6E-409C-BE32-E72D297353CC}">
                <c16:uniqueId val="{00000003-AA70-4CDD-86DE-AD3DDB42BDB4}"/>
              </c:ext>
            </c:extLst>
          </c:dPt>
          <c:dPt>
            <c:idx val="2"/>
            <c:bubble3D val="0"/>
            <c:spPr>
              <a:solidFill>
                <a:schemeClr val="bg1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  <a:softEdge rad="12700"/>
              </a:effectLst>
            </c:spPr>
            <c:extLst>
              <c:ext xmlns:c16="http://schemas.microsoft.com/office/drawing/2014/chart" uri="{C3380CC4-5D6E-409C-BE32-E72D297353CC}">
                <c16:uniqueId val="{00000005-AA70-4CDD-86DE-AD3DDB42BDB4}"/>
              </c:ext>
            </c:extLst>
          </c:dPt>
          <c:dLbls>
            <c:dLbl>
              <c:idx val="1"/>
              <c:layout>
                <c:manualLayout>
                  <c:x val="-0.222263268070435"/>
                  <c:y val="-2.9516106144458602E-2"/>
                </c:manualLayout>
              </c:layout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AA70-4CDD-86DE-AD3DDB42BDB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12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[问卷结果.xlsx]Sheet9!$B$1:$D$1</c:f>
              <c:strCache>
                <c:ptCount val="3"/>
                <c:pt idx="0">
                  <c:v>9-10分</c:v>
                </c:pt>
                <c:pt idx="1">
                  <c:v>6-8分</c:v>
                </c:pt>
                <c:pt idx="2">
                  <c:v>1-5分</c:v>
                </c:pt>
              </c:strCache>
            </c:strRef>
          </c:cat>
          <c:val>
            <c:numRef>
              <c:f>[问卷结果.xlsx]Sheet9!$B$2:$D$2</c:f>
              <c:numCache>
                <c:formatCode>General</c:formatCode>
                <c:ptCount val="3"/>
                <c:pt idx="0">
                  <c:v>16</c:v>
                </c:pt>
                <c:pt idx="1">
                  <c:v>169</c:v>
                </c:pt>
                <c:pt idx="2">
                  <c:v>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AA70-4CDD-86DE-AD3DDB42BDB4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18"/>
      </c:pieChart>
      <c:spPr>
        <a:noFill/>
        <a:ln>
          <a:noFill/>
        </a:ln>
        <a:effectLst/>
      </c:spPr>
    </c:plotArea>
    <c:legend>
      <c:legendPos val="r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</c:legendEntry>
      <c:legendEntry>
        <c:idx val="2"/>
        <c:txPr>
          <a:bodyPr rot="0" spcFirstLastPara="1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087FA2-CD7C-4792-A645-B22B63A03637}" type="datetimeFigureOut">
              <a:rPr lang="zh-CN" altLang="en-US" smtClean="0"/>
              <a:t>2020/10/11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1C062E-B3E0-4CC7-BBF7-20CA2951043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1C062E-B3E0-4CC7-BBF7-20CA2951043A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1C062E-B3E0-4CC7-BBF7-20CA2951043A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1C062E-B3E0-4CC7-BBF7-20CA2951043A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1C062E-B3E0-4CC7-BBF7-20CA2951043A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1C062E-B3E0-4CC7-BBF7-20CA2951043A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1C062E-B3E0-4CC7-BBF7-20CA2951043A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1C062E-B3E0-4CC7-BBF7-20CA2951043A}" type="slidenum">
              <a:rPr lang="zh-CN" altLang="en-US" smtClean="0"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1C062E-B3E0-4CC7-BBF7-20CA2951043A}" type="slidenum">
              <a:rPr lang="zh-CN" altLang="en-US" smtClean="0"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1C062E-B3E0-4CC7-BBF7-20CA2951043A}" type="slidenum">
              <a:rPr lang="zh-CN" altLang="en-US" smtClean="0"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1C062E-B3E0-4CC7-BBF7-20CA2951043A}" type="slidenum">
              <a:rPr lang="zh-CN" altLang="en-US" smtClean="0"/>
              <a:t>18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1C062E-B3E0-4CC7-BBF7-20CA2951043A}" type="slidenum">
              <a:rPr lang="zh-CN" altLang="en-US" smtClean="0"/>
              <a:t>19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1C062E-B3E0-4CC7-BBF7-20CA2951043A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1C062E-B3E0-4CC7-BBF7-20CA2951043A}" type="slidenum">
              <a:rPr lang="zh-CN" altLang="en-US" smtClean="0"/>
              <a:t>20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1C062E-B3E0-4CC7-BBF7-20CA2951043A}" type="slidenum">
              <a:rPr lang="zh-CN" altLang="en-US" smtClean="0"/>
              <a:t>21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1C062E-B3E0-4CC7-BBF7-20CA2951043A}" type="slidenum">
              <a:rPr lang="zh-CN" altLang="en-US" smtClean="0"/>
              <a:t>22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1C062E-B3E0-4CC7-BBF7-20CA2951043A}" type="slidenum">
              <a:rPr lang="zh-CN" altLang="en-US" smtClean="0"/>
              <a:t>23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1C062E-B3E0-4CC7-BBF7-20CA2951043A}" type="slidenum">
              <a:rPr lang="zh-CN" altLang="en-US" smtClean="0"/>
              <a:t>24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1C062E-B3E0-4CC7-BBF7-20CA2951043A}" type="slidenum">
              <a:rPr lang="zh-CN" altLang="en-US" smtClean="0"/>
              <a:t>25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1C062E-B3E0-4CC7-BBF7-20CA2951043A}" type="slidenum">
              <a:rPr lang="zh-CN" altLang="en-US" smtClean="0"/>
              <a:t>26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1C062E-B3E0-4CC7-BBF7-20CA2951043A}" type="slidenum">
              <a:rPr lang="zh-CN" altLang="en-US" smtClean="0"/>
              <a:t>27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1C062E-B3E0-4CC7-BBF7-20CA2951043A}" type="slidenum">
              <a:rPr lang="zh-CN" altLang="en-US" smtClean="0"/>
              <a:t>28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1C062E-B3E0-4CC7-BBF7-20CA2951043A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1C062E-B3E0-4CC7-BBF7-20CA2951043A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1C062E-B3E0-4CC7-BBF7-20CA2951043A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1C062E-B3E0-4CC7-BBF7-20CA2951043A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1C062E-B3E0-4CC7-BBF7-20CA2951043A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1C062E-B3E0-4CC7-BBF7-20CA2951043A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1C062E-B3E0-4CC7-BBF7-20CA2951043A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281" y="2130426"/>
            <a:ext cx="10361851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562" y="3886200"/>
            <a:ext cx="853328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355D3-4BDE-48E8-AD15-6692C7E790C3}" type="datetimeFigureOut">
              <a:rPr lang="zh-CN" altLang="en-US" smtClean="0"/>
              <a:t>2020/10/11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E9EEC-F787-4BD9-AC07-4BCFEEF6ACF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ll/>
      </p:transition>
    </mc:Choice>
    <mc:Fallback xmlns="">
      <p:transition spd="slow">
        <p:pull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355D3-4BDE-48E8-AD15-6692C7E790C3}" type="datetimeFigureOut">
              <a:rPr lang="zh-CN" altLang="en-US" smtClean="0"/>
              <a:t>2020/10/11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E9EEC-F787-4BD9-AC07-4BCFEEF6ACF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ll/>
      </p:transition>
    </mc:Choice>
    <mc:Fallback xmlns="">
      <p:transition spd="slow">
        <p:pull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8049" y="274639"/>
            <a:ext cx="2742843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521" y="274639"/>
            <a:ext cx="8025355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355D3-4BDE-48E8-AD15-6692C7E790C3}" type="datetimeFigureOut">
              <a:rPr lang="zh-CN" altLang="en-US" smtClean="0"/>
              <a:t>2020/10/11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E9EEC-F787-4BD9-AC07-4BCFEEF6ACF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ll/>
      </p:transition>
    </mc:Choice>
    <mc:Fallback xmlns="">
      <p:transition spd="slow">
        <p:pull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355D3-4BDE-48E8-AD15-6692C7E790C3}" type="datetimeFigureOut">
              <a:rPr lang="zh-CN" altLang="en-US" smtClean="0"/>
              <a:t>2020/10/11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E9EEC-F787-4BD9-AC07-4BCFEEF6ACF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ll/>
      </p:transition>
    </mc:Choice>
    <mc:Fallback xmlns="">
      <p:transition spd="slow">
        <p:pull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2959" y="4406901"/>
            <a:ext cx="10361851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2959" y="2906713"/>
            <a:ext cx="10361851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355D3-4BDE-48E8-AD15-6692C7E790C3}" type="datetimeFigureOut">
              <a:rPr lang="zh-CN" altLang="en-US" smtClean="0"/>
              <a:t>2020/10/11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E9EEC-F787-4BD9-AC07-4BCFEEF6ACF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ll/>
      </p:transition>
    </mc:Choice>
    <mc:Fallback xmlns="">
      <p:transition spd="slow">
        <p:pull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521" y="1600201"/>
            <a:ext cx="53840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6793" y="1600201"/>
            <a:ext cx="53840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355D3-4BDE-48E8-AD15-6692C7E790C3}" type="datetimeFigureOut">
              <a:rPr lang="zh-CN" altLang="en-US" smtClean="0"/>
              <a:t>2020/10/11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E9EEC-F787-4BD9-AC07-4BCFEEF6ACF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ll/>
      </p:transition>
    </mc:Choice>
    <mc:Fallback xmlns="">
      <p:transition spd="slow">
        <p:pull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521" y="1535113"/>
            <a:ext cx="5386216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521" y="2174875"/>
            <a:ext cx="5386216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561" y="1535113"/>
            <a:ext cx="538833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561" y="2174875"/>
            <a:ext cx="538833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355D3-4BDE-48E8-AD15-6692C7E790C3}" type="datetimeFigureOut">
              <a:rPr lang="zh-CN" altLang="en-US" smtClean="0"/>
              <a:t>2020/10/11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E9EEC-F787-4BD9-AC07-4BCFEEF6ACF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ll/>
      </p:transition>
    </mc:Choice>
    <mc:Fallback xmlns="">
      <p:transition spd="slow">
        <p:pull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355D3-4BDE-48E8-AD15-6692C7E790C3}" type="datetimeFigureOut">
              <a:rPr lang="zh-CN" altLang="en-US" smtClean="0"/>
              <a:t>2020/10/11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E9EEC-F787-4BD9-AC07-4BCFEEF6ACF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ll/>
      </p:transition>
    </mc:Choice>
    <mc:Fallback xmlns="">
      <p:transition spd="slow">
        <p:pull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355D3-4BDE-48E8-AD15-6692C7E790C3}" type="datetimeFigureOut">
              <a:rPr lang="zh-CN" altLang="en-US" smtClean="0"/>
              <a:t>2020/10/11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E9EEC-F787-4BD9-AC07-4BCFEEF6ACF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ll/>
      </p:transition>
    </mc:Choice>
    <mc:Fallback xmlns="">
      <p:transition spd="slow">
        <p:pull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521" y="273050"/>
            <a:ext cx="4010562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113" y="273051"/>
            <a:ext cx="681477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521" y="1435101"/>
            <a:ext cx="4010562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355D3-4BDE-48E8-AD15-6692C7E790C3}" type="datetimeFigureOut">
              <a:rPr lang="zh-CN" altLang="en-US" smtClean="0"/>
              <a:t>2020/10/11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E9EEC-F787-4BD9-AC07-4BCFEEF6ACF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ll/>
      </p:transition>
    </mc:Choice>
    <mc:Fallback xmlns="">
      <p:transition spd="slow">
        <p:pull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406" y="4800600"/>
            <a:ext cx="7314248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406" y="612775"/>
            <a:ext cx="7314248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406" y="5367338"/>
            <a:ext cx="7314248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355D3-4BDE-48E8-AD15-6692C7E790C3}" type="datetimeFigureOut">
              <a:rPr lang="zh-CN" altLang="en-US" smtClean="0"/>
              <a:t>2020/10/11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E9EEC-F787-4BD9-AC07-4BCFEEF6ACF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ll/>
      </p:transition>
    </mc:Choice>
    <mc:Fallback xmlns="">
      <p:transition spd="slow">
        <p:pull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521" y="274638"/>
            <a:ext cx="10971372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521" y="1600201"/>
            <a:ext cx="1097137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521" y="6356351"/>
            <a:ext cx="28444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C355D3-4BDE-48E8-AD15-6692C7E790C3}" type="datetimeFigureOut">
              <a:rPr lang="zh-CN" altLang="en-US" smtClean="0"/>
              <a:t>2020/10/11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058" y="6356351"/>
            <a:ext cx="38602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6463" y="6356351"/>
            <a:ext cx="28444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5E9EEC-F787-4BD9-AC07-4BCFEEF6ACF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>
        <p:pull/>
      </p:transition>
    </mc:Choice>
    <mc:Fallback xmlns="">
      <p:transition spd="slow">
        <p:pull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1.pn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tags" Target="../tags/tag24.xml"/><Relationship Id="rId7" Type="http://schemas.openxmlformats.org/officeDocument/2006/relationships/chart" Target="../charts/chart9.xml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2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slide" Target="slide23.xml"/><Relationship Id="rId13" Type="http://schemas.openxmlformats.org/officeDocument/2006/relationships/image" Target="../media/image23.svg"/><Relationship Id="rId3" Type="http://schemas.openxmlformats.org/officeDocument/2006/relationships/slide" Target="slide24.xml"/><Relationship Id="rId7" Type="http://schemas.openxmlformats.org/officeDocument/2006/relationships/image" Target="../media/image19.svg"/><Relationship Id="rId12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11" Type="http://schemas.openxmlformats.org/officeDocument/2006/relationships/slide" Target="slide21.xml"/><Relationship Id="rId5" Type="http://schemas.openxmlformats.org/officeDocument/2006/relationships/slide" Target="slide20.xml"/><Relationship Id="rId10" Type="http://schemas.openxmlformats.org/officeDocument/2006/relationships/image" Target="../media/image21.svg"/><Relationship Id="rId4" Type="http://schemas.openxmlformats.org/officeDocument/2006/relationships/slide" Target="slide25.xml"/><Relationship Id="rId9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" Target="slide19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slide" Target="slide1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" Target="slide19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" Target="slide19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tags" Target="../tags/tag33.xml"/><Relationship Id="rId13" Type="http://schemas.openxmlformats.org/officeDocument/2006/relationships/tags" Target="../tags/tag38.xml"/><Relationship Id="rId18" Type="http://schemas.openxmlformats.org/officeDocument/2006/relationships/tags" Target="../tags/tag43.xml"/><Relationship Id="rId3" Type="http://schemas.openxmlformats.org/officeDocument/2006/relationships/tags" Target="../tags/tag28.xml"/><Relationship Id="rId21" Type="http://schemas.openxmlformats.org/officeDocument/2006/relationships/tags" Target="../tags/tag46.xml"/><Relationship Id="rId7" Type="http://schemas.openxmlformats.org/officeDocument/2006/relationships/tags" Target="../tags/tag32.xml"/><Relationship Id="rId12" Type="http://schemas.openxmlformats.org/officeDocument/2006/relationships/tags" Target="../tags/tag37.xml"/><Relationship Id="rId17" Type="http://schemas.openxmlformats.org/officeDocument/2006/relationships/tags" Target="../tags/tag42.xml"/><Relationship Id="rId2" Type="http://schemas.openxmlformats.org/officeDocument/2006/relationships/tags" Target="../tags/tag27.xml"/><Relationship Id="rId16" Type="http://schemas.openxmlformats.org/officeDocument/2006/relationships/tags" Target="../tags/tag41.xml"/><Relationship Id="rId20" Type="http://schemas.openxmlformats.org/officeDocument/2006/relationships/tags" Target="../tags/tag45.xml"/><Relationship Id="rId1" Type="http://schemas.openxmlformats.org/officeDocument/2006/relationships/tags" Target="../tags/tag26.xml"/><Relationship Id="rId6" Type="http://schemas.openxmlformats.org/officeDocument/2006/relationships/tags" Target="../tags/tag31.xml"/><Relationship Id="rId11" Type="http://schemas.openxmlformats.org/officeDocument/2006/relationships/tags" Target="../tags/tag36.xml"/><Relationship Id="rId24" Type="http://schemas.openxmlformats.org/officeDocument/2006/relationships/notesSlide" Target="../notesSlides/notesSlide26.xml"/><Relationship Id="rId5" Type="http://schemas.openxmlformats.org/officeDocument/2006/relationships/tags" Target="../tags/tag30.xml"/><Relationship Id="rId15" Type="http://schemas.openxmlformats.org/officeDocument/2006/relationships/tags" Target="../tags/tag40.xml"/><Relationship Id="rId23" Type="http://schemas.openxmlformats.org/officeDocument/2006/relationships/slideLayout" Target="../slideLayouts/slideLayout7.xml"/><Relationship Id="rId10" Type="http://schemas.openxmlformats.org/officeDocument/2006/relationships/tags" Target="../tags/tag35.xml"/><Relationship Id="rId19" Type="http://schemas.openxmlformats.org/officeDocument/2006/relationships/tags" Target="../tags/tag44.xml"/><Relationship Id="rId4" Type="http://schemas.openxmlformats.org/officeDocument/2006/relationships/tags" Target="../tags/tag29.xml"/><Relationship Id="rId9" Type="http://schemas.openxmlformats.org/officeDocument/2006/relationships/tags" Target="../tags/tag34.xml"/><Relationship Id="rId14" Type="http://schemas.openxmlformats.org/officeDocument/2006/relationships/tags" Target="../tags/tag39.xml"/><Relationship Id="rId22" Type="http://schemas.openxmlformats.org/officeDocument/2006/relationships/tags" Target="../tags/tag47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tags" Target="../tags/tag55.xml"/><Relationship Id="rId13" Type="http://schemas.openxmlformats.org/officeDocument/2006/relationships/tags" Target="../tags/tag60.xml"/><Relationship Id="rId3" Type="http://schemas.openxmlformats.org/officeDocument/2006/relationships/tags" Target="../tags/tag50.xml"/><Relationship Id="rId7" Type="http://schemas.openxmlformats.org/officeDocument/2006/relationships/tags" Target="../tags/tag54.xml"/><Relationship Id="rId12" Type="http://schemas.openxmlformats.org/officeDocument/2006/relationships/tags" Target="../tags/tag59.xml"/><Relationship Id="rId2" Type="http://schemas.openxmlformats.org/officeDocument/2006/relationships/tags" Target="../tags/tag49.xml"/><Relationship Id="rId1" Type="http://schemas.openxmlformats.org/officeDocument/2006/relationships/tags" Target="../tags/tag48.xml"/><Relationship Id="rId6" Type="http://schemas.openxmlformats.org/officeDocument/2006/relationships/tags" Target="../tags/tag53.xml"/><Relationship Id="rId11" Type="http://schemas.openxmlformats.org/officeDocument/2006/relationships/tags" Target="../tags/tag58.xml"/><Relationship Id="rId5" Type="http://schemas.openxmlformats.org/officeDocument/2006/relationships/tags" Target="../tags/tag52.xml"/><Relationship Id="rId15" Type="http://schemas.openxmlformats.org/officeDocument/2006/relationships/notesSlide" Target="../notesSlides/notesSlide27.xml"/><Relationship Id="rId10" Type="http://schemas.openxmlformats.org/officeDocument/2006/relationships/tags" Target="../tags/tag57.xml"/><Relationship Id="rId4" Type="http://schemas.openxmlformats.org/officeDocument/2006/relationships/tags" Target="../tags/tag51.xml"/><Relationship Id="rId9" Type="http://schemas.openxmlformats.org/officeDocument/2006/relationships/tags" Target="../tags/tag56.xml"/><Relationship Id="rId14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.png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tags" Target="../tags/tag8.xml"/><Relationship Id="rId7" Type="http://schemas.openxmlformats.org/officeDocument/2006/relationships/chart" Target="../charts/chart3.xml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tags" Target="../tags/tag12.xml"/><Relationship Id="rId7" Type="http://schemas.openxmlformats.org/officeDocument/2006/relationships/chart" Target="../charts/chart4.xml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1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chart" Target="../charts/chart6.xml"/><Relationship Id="rId3" Type="http://schemas.openxmlformats.org/officeDocument/2006/relationships/tags" Target="../tags/tag16.xml"/><Relationship Id="rId7" Type="http://schemas.openxmlformats.org/officeDocument/2006/relationships/chart" Target="../charts/chart5.xml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1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chart" Target="../charts/chart8.xml"/><Relationship Id="rId3" Type="http://schemas.openxmlformats.org/officeDocument/2006/relationships/tags" Target="../tags/tag20.xml"/><Relationship Id="rId7" Type="http://schemas.openxmlformats.org/officeDocument/2006/relationships/chart" Target="../charts/chart7.xml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4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nimated Explainer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 cstate="print"/>
          <a:stretch>
            <a:fillRect/>
          </a:stretch>
        </p:blipFill>
        <p:spPr>
          <a:xfrm>
            <a:off x="-1016818" y="3248"/>
            <a:ext cx="609600" cy="60960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0" y="0"/>
            <a:ext cx="12190413" cy="3833664"/>
          </a:xfrm>
          <a:prstGeom prst="rect">
            <a:avLst/>
          </a:prstGeom>
          <a:solidFill>
            <a:srgbClr val="2C35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45361" y="260648"/>
            <a:ext cx="11593288" cy="633670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334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4" name="矩形 13"/>
          <p:cNvSpPr/>
          <p:nvPr/>
        </p:nvSpPr>
        <p:spPr>
          <a:xfrm flipH="1">
            <a:off x="910590" y="4236085"/>
            <a:ext cx="6590665" cy="3067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spc="300" dirty="0">
                <a:solidFill>
                  <a:schemeClr val="bg1">
                    <a:lumMod val="65000"/>
                  </a:schemeClr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组员：</a:t>
            </a:r>
            <a:r>
              <a:rPr lang="en-US" altLang="zh-CN" sz="1400" spc="300" dirty="0">
                <a:solidFill>
                  <a:schemeClr val="bg1">
                    <a:lumMod val="65000"/>
                  </a:schemeClr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| </a:t>
            </a:r>
            <a:r>
              <a:rPr lang="zh-CN" altLang="en-US" sz="1400" spc="300" dirty="0">
                <a:solidFill>
                  <a:schemeClr val="bg1">
                    <a:lumMod val="65000"/>
                  </a:schemeClr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蓝浩宁 </a:t>
            </a:r>
            <a:r>
              <a:rPr lang="en-US" altLang="zh-CN" sz="1400" spc="300" dirty="0">
                <a:solidFill>
                  <a:schemeClr val="bg1">
                    <a:lumMod val="65000"/>
                  </a:schemeClr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|</a:t>
            </a:r>
            <a:r>
              <a:rPr lang="zh-CN" altLang="en-US" sz="1400" spc="300" dirty="0">
                <a:solidFill>
                  <a:schemeClr val="bg1">
                    <a:lumMod val="65000"/>
                  </a:schemeClr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 </a:t>
            </a:r>
            <a:r>
              <a:rPr lang="zh-CN" sz="1400" spc="300" dirty="0">
                <a:solidFill>
                  <a:schemeClr val="bg1">
                    <a:lumMod val="65000"/>
                  </a:schemeClr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邓诗羿</a:t>
            </a:r>
            <a:r>
              <a:rPr lang="zh-CN" altLang="en-US" sz="1400" spc="300" dirty="0">
                <a:solidFill>
                  <a:schemeClr val="bg1">
                    <a:lumMod val="65000"/>
                  </a:schemeClr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 </a:t>
            </a:r>
            <a:r>
              <a:rPr lang="en-US" altLang="zh-CN" sz="1400" spc="300" dirty="0">
                <a:solidFill>
                  <a:schemeClr val="bg1">
                    <a:lumMod val="65000"/>
                  </a:schemeClr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|</a:t>
            </a:r>
            <a:r>
              <a:rPr lang="zh-CN" altLang="en-US" sz="1400" spc="300" dirty="0">
                <a:solidFill>
                  <a:schemeClr val="bg1">
                    <a:lumMod val="65000"/>
                  </a:schemeClr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 刘慎恒 </a:t>
            </a:r>
            <a:r>
              <a:rPr lang="en-US" altLang="zh-CN" sz="1400" spc="300" dirty="0">
                <a:solidFill>
                  <a:schemeClr val="bg1">
                    <a:lumMod val="65000"/>
                  </a:schemeClr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|</a:t>
            </a:r>
            <a:r>
              <a:rPr lang="zh-CN" altLang="en-US" sz="1400" spc="300" dirty="0">
                <a:solidFill>
                  <a:schemeClr val="bg1">
                    <a:lumMod val="65000"/>
                  </a:schemeClr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 张澳 </a:t>
            </a:r>
            <a:r>
              <a:rPr lang="en-US" altLang="zh-CN" sz="1400" spc="300" dirty="0">
                <a:solidFill>
                  <a:schemeClr val="bg1">
                    <a:lumMod val="65000"/>
                  </a:schemeClr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| </a:t>
            </a:r>
            <a:r>
              <a:rPr lang="zh-CN" altLang="en-US" sz="1400" spc="300" dirty="0">
                <a:solidFill>
                  <a:schemeClr val="bg1">
                    <a:lumMod val="65000"/>
                  </a:schemeClr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程可 </a:t>
            </a:r>
            <a:r>
              <a:rPr lang="en-US" altLang="zh-CN" sz="1400" spc="300" dirty="0">
                <a:solidFill>
                  <a:schemeClr val="bg1">
                    <a:lumMod val="65000"/>
                  </a:schemeClr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| </a:t>
            </a:r>
            <a:endParaRPr lang="zh-CN" altLang="en-US" sz="1400" spc="300" dirty="0">
              <a:solidFill>
                <a:schemeClr val="bg1">
                  <a:lumMod val="65000"/>
                </a:schemeClr>
              </a:solidFill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77" name="Shape 135"/>
          <p:cNvSpPr/>
          <p:nvPr/>
        </p:nvSpPr>
        <p:spPr>
          <a:xfrm>
            <a:off x="10129576" y="2471928"/>
            <a:ext cx="103868" cy="1028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78" name="Shape 136"/>
          <p:cNvSpPr/>
          <p:nvPr/>
        </p:nvSpPr>
        <p:spPr>
          <a:xfrm>
            <a:off x="10901663" y="1333658"/>
            <a:ext cx="102879" cy="1028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79" name="Shape 111"/>
          <p:cNvSpPr/>
          <p:nvPr/>
        </p:nvSpPr>
        <p:spPr>
          <a:xfrm>
            <a:off x="8750599" y="1516232"/>
            <a:ext cx="108815" cy="1098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80" name="Shape 114"/>
          <p:cNvSpPr/>
          <p:nvPr/>
        </p:nvSpPr>
        <p:spPr>
          <a:xfrm>
            <a:off x="9159641" y="858645"/>
            <a:ext cx="175093" cy="1741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81" name="Shape 118"/>
          <p:cNvSpPr/>
          <p:nvPr/>
        </p:nvSpPr>
        <p:spPr>
          <a:xfrm>
            <a:off x="10358086" y="2551949"/>
            <a:ext cx="230489" cy="2304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82" name="Shape 122"/>
          <p:cNvSpPr/>
          <p:nvPr/>
        </p:nvSpPr>
        <p:spPr>
          <a:xfrm>
            <a:off x="8717954" y="1483588"/>
            <a:ext cx="174103" cy="1750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508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83" name="Shape 127"/>
          <p:cNvSpPr/>
          <p:nvPr/>
        </p:nvSpPr>
        <p:spPr>
          <a:xfrm flipH="1">
            <a:off x="8815887" y="315810"/>
            <a:ext cx="862603" cy="1259775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84" name="Shape 129"/>
          <p:cNvSpPr/>
          <p:nvPr/>
        </p:nvSpPr>
        <p:spPr>
          <a:xfrm flipH="1" flipV="1">
            <a:off x="8815888" y="1571629"/>
            <a:ext cx="1577811" cy="1038684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85" name="Shape 139"/>
          <p:cNvSpPr/>
          <p:nvPr/>
        </p:nvSpPr>
        <p:spPr>
          <a:xfrm>
            <a:off x="11808931" y="1165058"/>
            <a:ext cx="96944" cy="979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508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86" name="Shape 140"/>
          <p:cNvSpPr/>
          <p:nvPr/>
        </p:nvSpPr>
        <p:spPr>
          <a:xfrm>
            <a:off x="11287408" y="289595"/>
            <a:ext cx="97933" cy="979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508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87" name="Shape 141"/>
          <p:cNvSpPr/>
          <p:nvPr/>
        </p:nvSpPr>
        <p:spPr>
          <a:xfrm>
            <a:off x="9549891" y="2601779"/>
            <a:ext cx="109803" cy="1088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88" name="Shape 142"/>
          <p:cNvSpPr/>
          <p:nvPr/>
        </p:nvSpPr>
        <p:spPr>
          <a:xfrm>
            <a:off x="9383702" y="1933685"/>
            <a:ext cx="96944" cy="969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508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89" name="Shape 143"/>
          <p:cNvSpPr/>
          <p:nvPr/>
        </p:nvSpPr>
        <p:spPr>
          <a:xfrm>
            <a:off x="11851467" y="2037704"/>
            <a:ext cx="108815" cy="1088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92" name="Shape 146"/>
          <p:cNvSpPr/>
          <p:nvPr/>
        </p:nvSpPr>
        <p:spPr>
          <a:xfrm flipH="1">
            <a:off x="10530706" y="2076091"/>
            <a:ext cx="1407664" cy="592545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93" name="Shape 147"/>
          <p:cNvSpPr/>
          <p:nvPr/>
        </p:nvSpPr>
        <p:spPr>
          <a:xfrm flipH="1">
            <a:off x="10493608" y="387528"/>
            <a:ext cx="833422" cy="2200033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94" name="Shape 148"/>
          <p:cNvSpPr/>
          <p:nvPr/>
        </p:nvSpPr>
        <p:spPr>
          <a:xfrm flipH="1">
            <a:off x="10453052" y="612847"/>
            <a:ext cx="1474802" cy="2089463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95" name="Shape 149"/>
          <p:cNvSpPr/>
          <p:nvPr/>
        </p:nvSpPr>
        <p:spPr>
          <a:xfrm flipH="1">
            <a:off x="10509437" y="1214025"/>
            <a:ext cx="1314680" cy="1430911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96" name="Shape 150"/>
          <p:cNvSpPr/>
          <p:nvPr/>
        </p:nvSpPr>
        <p:spPr>
          <a:xfrm flipH="1">
            <a:off x="10452063" y="1626035"/>
            <a:ext cx="1475791" cy="1069352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97" name="Shape 151"/>
          <p:cNvSpPr/>
          <p:nvPr/>
        </p:nvSpPr>
        <p:spPr>
          <a:xfrm>
            <a:off x="9674533" y="287617"/>
            <a:ext cx="761702" cy="2357319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98" name="Shape 152"/>
          <p:cNvSpPr/>
          <p:nvPr/>
        </p:nvSpPr>
        <p:spPr>
          <a:xfrm>
            <a:off x="9639910" y="260908"/>
            <a:ext cx="108815" cy="1098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99" name="Shape 153"/>
          <p:cNvSpPr/>
          <p:nvPr/>
        </p:nvSpPr>
        <p:spPr>
          <a:xfrm flipV="1">
            <a:off x="9601331" y="2644936"/>
            <a:ext cx="908107" cy="359088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00" name="Shape 154"/>
          <p:cNvSpPr/>
          <p:nvPr/>
        </p:nvSpPr>
        <p:spPr>
          <a:xfrm flipH="1">
            <a:off x="10493609" y="315810"/>
            <a:ext cx="4451" cy="2386500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01" name="Shape 155"/>
          <p:cNvSpPr/>
          <p:nvPr/>
        </p:nvSpPr>
        <p:spPr>
          <a:xfrm>
            <a:off x="9531096" y="2036564"/>
            <a:ext cx="147395" cy="1464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02" name="Shape 156"/>
          <p:cNvSpPr/>
          <p:nvPr/>
        </p:nvSpPr>
        <p:spPr>
          <a:xfrm>
            <a:off x="9686404" y="2128561"/>
            <a:ext cx="175092" cy="1750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508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03" name="Shape 157"/>
          <p:cNvSpPr/>
          <p:nvPr/>
        </p:nvSpPr>
        <p:spPr>
          <a:xfrm>
            <a:off x="11590856" y="2900079"/>
            <a:ext cx="97933" cy="969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508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04" name="Shape 158"/>
          <p:cNvSpPr/>
          <p:nvPr/>
        </p:nvSpPr>
        <p:spPr>
          <a:xfrm flipH="1">
            <a:off x="11639822" y="2094398"/>
            <a:ext cx="261109" cy="805681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06" name="Shape 166"/>
          <p:cNvSpPr/>
          <p:nvPr/>
        </p:nvSpPr>
        <p:spPr>
          <a:xfrm flipH="1">
            <a:off x="8816876" y="260907"/>
            <a:ext cx="158650" cy="1239497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07" name="Shape 168"/>
          <p:cNvSpPr/>
          <p:nvPr/>
        </p:nvSpPr>
        <p:spPr>
          <a:xfrm>
            <a:off x="10704314" y="3129655"/>
            <a:ext cx="43526" cy="435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254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08" name="Shape 169"/>
          <p:cNvSpPr/>
          <p:nvPr/>
        </p:nvSpPr>
        <p:spPr>
          <a:xfrm>
            <a:off x="11234538" y="3152408"/>
            <a:ext cx="43526" cy="435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254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09" name="Shape 170"/>
          <p:cNvSpPr/>
          <p:nvPr/>
        </p:nvSpPr>
        <p:spPr>
          <a:xfrm>
            <a:off x="10493610" y="2769578"/>
            <a:ext cx="225543" cy="361067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10" name="Shape 171"/>
          <p:cNvSpPr/>
          <p:nvPr/>
        </p:nvSpPr>
        <p:spPr>
          <a:xfrm>
            <a:off x="10533179" y="2725063"/>
            <a:ext cx="736971" cy="460978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11" name="Shape 172"/>
          <p:cNvSpPr/>
          <p:nvPr/>
        </p:nvSpPr>
        <p:spPr>
          <a:xfrm>
            <a:off x="9993557" y="1436538"/>
            <a:ext cx="123653" cy="1285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508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13" name="Shape 174"/>
          <p:cNvSpPr/>
          <p:nvPr/>
        </p:nvSpPr>
        <p:spPr>
          <a:xfrm>
            <a:off x="10434257" y="161985"/>
            <a:ext cx="123653" cy="1276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508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14" name="Shape 175"/>
          <p:cNvSpPr/>
          <p:nvPr/>
        </p:nvSpPr>
        <p:spPr>
          <a:xfrm>
            <a:off x="10448106" y="386539"/>
            <a:ext cx="93976" cy="949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910373" y="4945704"/>
            <a:ext cx="4753610" cy="3987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000" dirty="0"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汇报时间：</a:t>
            </a:r>
            <a:r>
              <a:rPr lang="en-US" altLang="zh-CN" sz="2000" dirty="0"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2020</a:t>
            </a:r>
            <a:r>
              <a:rPr lang="zh-CN" altLang="en-US" sz="2000" dirty="0"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年</a:t>
            </a:r>
            <a:r>
              <a:rPr lang="en-US" altLang="zh-CN" sz="2000" dirty="0"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10</a:t>
            </a:r>
            <a:r>
              <a:rPr lang="zh-CN" altLang="en-US" sz="2000" dirty="0"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月      汇报人：</a:t>
            </a:r>
            <a:r>
              <a:rPr lang="zh-CN" sz="2000" dirty="0"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张澳</a:t>
            </a:r>
          </a:p>
        </p:txBody>
      </p:sp>
      <p:grpSp>
        <p:nvGrpSpPr>
          <p:cNvPr id="5" name="组合 4"/>
          <p:cNvGrpSpPr/>
          <p:nvPr>
            <p:custDataLst>
              <p:tags r:id="rId3"/>
            </p:custDataLst>
          </p:nvPr>
        </p:nvGrpSpPr>
        <p:grpSpPr>
          <a:xfrm>
            <a:off x="838835" y="1725930"/>
            <a:ext cx="9865360" cy="2160905"/>
            <a:chOff x="1321" y="2718"/>
            <a:chExt cx="15536" cy="3403"/>
          </a:xfrm>
        </p:grpSpPr>
        <p:sp>
          <p:nvSpPr>
            <p:cNvPr id="13" name="文本框 3"/>
            <p:cNvSpPr txBox="1"/>
            <p:nvPr/>
          </p:nvSpPr>
          <p:spPr>
            <a:xfrm>
              <a:off x="1321" y="4379"/>
              <a:ext cx="15536" cy="17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6600" b="1" dirty="0">
                  <a:solidFill>
                    <a:srgbClr val="2C353A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rPr>
                <a:t>云作业平台</a:t>
              </a:r>
              <a:r>
                <a:rPr lang="en-US" altLang="zh-CN" sz="6600" b="1" dirty="0">
                  <a:solidFill>
                    <a:srgbClr val="2C353A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rPr>
                <a:t>——</a:t>
              </a:r>
              <a:r>
                <a:rPr lang="zh-CN" altLang="en-US" sz="6600" b="1" dirty="0">
                  <a:solidFill>
                    <a:srgbClr val="2C353A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rPr>
                <a:t>小箱交</a:t>
              </a:r>
            </a:p>
          </p:txBody>
        </p:sp>
        <p:sp>
          <p:nvSpPr>
            <p:cNvPr id="3" name="文本框 2"/>
            <p:cNvSpPr txBox="1"/>
            <p:nvPr/>
          </p:nvSpPr>
          <p:spPr>
            <a:xfrm>
              <a:off x="1434" y="2718"/>
              <a:ext cx="5262" cy="12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400" b="1"/>
                <a:t>第</a:t>
              </a:r>
              <a:r>
                <a:rPr lang="en-US" altLang="zh-CN" sz="4400" b="1"/>
                <a:t>3</a:t>
              </a:r>
              <a:r>
                <a:rPr lang="zh-CN" altLang="en-US" sz="4400" b="1"/>
                <a:t>组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ll/>
      </p:transition>
    </mc:Choice>
    <mc:Fallback xmlns="">
      <p:transition spd="slow">
        <p:pull/>
      </p:transition>
    </mc:Fallback>
  </mc:AlternateContent>
  <p:timing>
    <p:tnLst>
      <p:par>
        <p:cTn id="1" dur="indefinite" restart="never" nodeType="tmRoot">
          <p:childTnLst>
            <p:audio>
              <p:cMediaNode vol="80000" numSld="999" showWhenStopped="0">
                <p:cTn id="2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4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0" y="0"/>
            <a:ext cx="12190413" cy="3429000"/>
          </a:xfrm>
          <a:prstGeom prst="rect">
            <a:avLst/>
          </a:prstGeom>
          <a:solidFill>
            <a:srgbClr val="2C35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334566" y="260648"/>
            <a:ext cx="11593288" cy="633670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334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被409个学区、大学和教育机构使用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94606" y="206192"/>
            <a:ext cx="1809118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sz="2400" b="1" dirty="0">
                <a:solidFill>
                  <a:srgbClr val="2C353A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前景分析</a:t>
            </a:r>
          </a:p>
        </p:txBody>
      </p:sp>
      <p:sp>
        <p:nvSpPr>
          <p:cNvPr id="2" name="矩形 1"/>
          <p:cNvSpPr/>
          <p:nvPr/>
        </p:nvSpPr>
        <p:spPr>
          <a:xfrm>
            <a:off x="334566" y="404664"/>
            <a:ext cx="360040" cy="249812"/>
          </a:xfrm>
          <a:prstGeom prst="rect">
            <a:avLst/>
          </a:prstGeom>
          <a:solidFill>
            <a:srgbClr val="2C35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131210" y="249218"/>
            <a:ext cx="5796644" cy="63608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6" name="Shape 135"/>
          <p:cNvSpPr/>
          <p:nvPr/>
        </p:nvSpPr>
        <p:spPr>
          <a:xfrm>
            <a:off x="11067379" y="6340527"/>
            <a:ext cx="103868" cy="1028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7" name="Shape 118"/>
          <p:cNvSpPr/>
          <p:nvPr/>
        </p:nvSpPr>
        <p:spPr>
          <a:xfrm>
            <a:off x="11295889" y="6169391"/>
            <a:ext cx="230489" cy="2304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8" name="Shape 141"/>
          <p:cNvSpPr/>
          <p:nvPr/>
        </p:nvSpPr>
        <p:spPr>
          <a:xfrm>
            <a:off x="10487694" y="6553209"/>
            <a:ext cx="109803" cy="1088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9" name="Shape 153"/>
          <p:cNvSpPr/>
          <p:nvPr/>
        </p:nvSpPr>
        <p:spPr>
          <a:xfrm flipV="1">
            <a:off x="10539134" y="6262378"/>
            <a:ext cx="908107" cy="359088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0" name="Shape 168"/>
          <p:cNvSpPr/>
          <p:nvPr/>
        </p:nvSpPr>
        <p:spPr>
          <a:xfrm>
            <a:off x="11642117" y="6747097"/>
            <a:ext cx="43526" cy="435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254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1" name="Shape 169"/>
          <p:cNvSpPr/>
          <p:nvPr/>
        </p:nvSpPr>
        <p:spPr>
          <a:xfrm>
            <a:off x="12172341" y="6769850"/>
            <a:ext cx="43526" cy="435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254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2" name="Shape 170"/>
          <p:cNvSpPr/>
          <p:nvPr/>
        </p:nvSpPr>
        <p:spPr>
          <a:xfrm>
            <a:off x="11431413" y="6387020"/>
            <a:ext cx="225543" cy="361067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3" name="Shape 171"/>
          <p:cNvSpPr/>
          <p:nvPr/>
        </p:nvSpPr>
        <p:spPr>
          <a:xfrm>
            <a:off x="11470982" y="6342505"/>
            <a:ext cx="736971" cy="460978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7" name="圆角矩形 16"/>
          <p:cNvSpPr/>
          <p:nvPr/>
        </p:nvSpPr>
        <p:spPr>
          <a:xfrm>
            <a:off x="2298065" y="973455"/>
            <a:ext cx="2474595" cy="598170"/>
          </a:xfrm>
          <a:prstGeom prst="roundRect">
            <a:avLst>
              <a:gd name="adj" fmla="val 18683"/>
            </a:avLst>
          </a:prstGeom>
          <a:solidFill>
            <a:srgbClr val="2C353A"/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问卷调查</a:t>
            </a:r>
          </a:p>
        </p:txBody>
      </p:sp>
      <p:grpSp>
        <p:nvGrpSpPr>
          <p:cNvPr id="18" name="组合 17"/>
          <p:cNvGrpSpPr/>
          <p:nvPr/>
        </p:nvGrpSpPr>
        <p:grpSpPr>
          <a:xfrm>
            <a:off x="6723380" y="3098165"/>
            <a:ext cx="3975100" cy="1969770"/>
            <a:chOff x="10588" y="4879"/>
            <a:chExt cx="6260" cy="3102"/>
          </a:xfrm>
        </p:grpSpPr>
        <p:grpSp>
          <p:nvGrpSpPr>
            <p:cNvPr id="31" name="组合 30"/>
            <p:cNvGrpSpPr/>
            <p:nvPr>
              <p:custDataLst>
                <p:tags r:id="rId1"/>
              </p:custDataLst>
            </p:nvPr>
          </p:nvGrpSpPr>
          <p:grpSpPr>
            <a:xfrm>
              <a:off x="10588" y="4879"/>
              <a:ext cx="6261" cy="3102"/>
              <a:chOff x="11625" y="4879"/>
              <a:chExt cx="5415" cy="3193"/>
            </a:xfrm>
          </p:grpSpPr>
          <p:sp>
            <p:nvSpPr>
              <p:cNvPr id="32" name="对角圆角矩形 31"/>
              <p:cNvSpPr/>
              <p:nvPr>
                <p:custDataLst>
                  <p:tags r:id="rId3"/>
                </p:custDataLst>
              </p:nvPr>
            </p:nvSpPr>
            <p:spPr>
              <a:xfrm>
                <a:off x="11736" y="5004"/>
                <a:ext cx="5304" cy="3068"/>
              </a:xfrm>
              <a:prstGeom prst="round2Diag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12700" cmpd="sng">
                <a:noFill/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" name="对角圆角矩形 32"/>
              <p:cNvSpPr/>
              <p:nvPr>
                <p:custDataLst>
                  <p:tags r:id="rId4"/>
                </p:custDataLst>
              </p:nvPr>
            </p:nvSpPr>
            <p:spPr>
              <a:xfrm>
                <a:off x="11625" y="4879"/>
                <a:ext cx="5304" cy="3068"/>
              </a:xfrm>
              <a:prstGeom prst="round2DiagRect">
                <a:avLst/>
              </a:prstGeom>
              <a:solidFill>
                <a:schemeClr val="bg1"/>
              </a:solidFill>
              <a:ln w="12700" cmpd="sng"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4" name="Title 6"/>
            <p:cNvSpPr txBox="1"/>
            <p:nvPr>
              <p:custDataLst>
                <p:tags r:id="rId2"/>
              </p:custDataLst>
            </p:nvPr>
          </p:nvSpPr>
          <p:spPr>
            <a:xfrm>
              <a:off x="11155" y="5174"/>
              <a:ext cx="5000" cy="2633"/>
            </a:xfrm>
            <a:prstGeom prst="rect">
              <a:avLst/>
            </a:prstGeom>
            <a:noFill/>
            <a:ln w="3175">
              <a:noFill/>
              <a:prstDash val="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2"/>
                  </a:solidFill>
                </a14:hiddenFill>
              </a:ext>
            </a:extLst>
          </p:spPr>
          <p:txBody>
            <a:bodyPr wrap="square" lIns="72000" tIns="36195" rIns="72000" bIns="36195" anchor="t" anchorCtr="0">
              <a:spAutoFit/>
            </a:bodyPr>
            <a:lstStyle>
              <a:lvl1pPr algn="l" defTabSz="913765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en-US" sz="2745" b="0" kern="1200" cap="none" spc="-49" baseline="0" dirty="0" smtClean="0">
                  <a:ln w="3175">
                    <a:noFill/>
                  </a:ln>
                  <a:solidFill>
                    <a:schemeClr val="tx1"/>
                  </a:solidFill>
                  <a:effectLst/>
                  <a:latin typeface="+mj-lt"/>
                  <a:ea typeface="+mn-ea"/>
                  <a:cs typeface="Segoe UI" panose="020B0502040204020203" pitchFamily="34" charset="0"/>
                </a:defRPr>
              </a:lvl1pPr>
            </a:lstStyle>
            <a:p>
              <a:pPr lvl="0" indent="0" algn="l" fontAlgn="auto">
                <a:lnSpc>
                  <a:spcPct val="130000"/>
                </a:lnSpc>
                <a:spcBef>
                  <a:spcPts val="800"/>
                </a:spcBef>
                <a:spcAft>
                  <a:spcPts val="0"/>
                </a:spcAft>
                <a:buSzPct val="100000"/>
                <a:buFont typeface="+mj-lt"/>
              </a:pPr>
              <a:r>
                <a:rPr lang="zh-CN" altLang="en-US" sz="1600" b="1" spc="160" dirty="0">
                  <a:ln w="3175">
                    <a:noFill/>
                    <a:prstDash val="dash"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uFillTx/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绝大多数受访对象还是对线上云作业平台持积极态度的，甚至有</a:t>
              </a:r>
              <a:r>
                <a:rPr altLang="zh-CN" sz="1600" b="1" spc="160" dirty="0">
                  <a:ln w="3175">
                    <a:noFill/>
                    <a:prstDash val="dash"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uFillTx/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10</a:t>
              </a:r>
              <a:r>
                <a:rPr lang="zh-CN" altLang="en-US" sz="1600" b="1" spc="160" dirty="0">
                  <a:ln w="3175">
                    <a:noFill/>
                    <a:prstDash val="dash"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uFillTx/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位受访者为我们打了满分</a:t>
              </a:r>
              <a:r>
                <a:rPr altLang="zh-CN" sz="1600" b="1" spc="160" dirty="0">
                  <a:ln w="3175">
                    <a:noFill/>
                    <a:prstDash val="dash"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uFillTx/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10</a:t>
              </a:r>
              <a:r>
                <a:rPr lang="zh-CN" altLang="en-US" sz="1600" b="1" spc="160" dirty="0">
                  <a:ln w="3175">
                    <a:noFill/>
                    <a:prstDash val="dash"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uFillTx/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分的期望值，表明用户对我们怀有很高的期待</a:t>
              </a:r>
            </a:p>
          </p:txBody>
        </p:sp>
      </p:grpSp>
      <p:graphicFrame>
        <p:nvGraphicFramePr>
          <p:cNvPr id="14" name="图表 13"/>
          <p:cNvGraphicFramePr/>
          <p:nvPr/>
        </p:nvGraphicFramePr>
        <p:xfrm>
          <a:off x="694690" y="1867218"/>
          <a:ext cx="5156835" cy="44748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ll/>
      </p:transition>
    </mc:Choice>
    <mc:Fallback xmlns="">
      <p:transition spd="slow"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ldLvl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4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0" y="0"/>
            <a:ext cx="12190413" cy="3429000"/>
          </a:xfrm>
          <a:prstGeom prst="rect">
            <a:avLst/>
          </a:prstGeom>
          <a:solidFill>
            <a:srgbClr val="2C35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334566" y="260648"/>
            <a:ext cx="11593288" cy="633670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334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被409个学区、大学和教育机构使用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94606" y="206192"/>
            <a:ext cx="1809118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sz="2400" b="1" dirty="0">
                <a:solidFill>
                  <a:srgbClr val="2C353A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前景分析</a:t>
            </a:r>
          </a:p>
        </p:txBody>
      </p:sp>
      <p:sp>
        <p:nvSpPr>
          <p:cNvPr id="2" name="矩形 1"/>
          <p:cNvSpPr/>
          <p:nvPr/>
        </p:nvSpPr>
        <p:spPr>
          <a:xfrm>
            <a:off x="334566" y="404664"/>
            <a:ext cx="360040" cy="249812"/>
          </a:xfrm>
          <a:prstGeom prst="rect">
            <a:avLst/>
          </a:prstGeom>
          <a:solidFill>
            <a:srgbClr val="2C35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131210" y="260648"/>
            <a:ext cx="5796644" cy="63608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6" name="Shape 135"/>
          <p:cNvSpPr/>
          <p:nvPr/>
        </p:nvSpPr>
        <p:spPr>
          <a:xfrm>
            <a:off x="11067379" y="6340527"/>
            <a:ext cx="103868" cy="1028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7" name="Shape 118"/>
          <p:cNvSpPr/>
          <p:nvPr/>
        </p:nvSpPr>
        <p:spPr>
          <a:xfrm>
            <a:off x="11295889" y="6169391"/>
            <a:ext cx="230489" cy="2304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8" name="Shape 141"/>
          <p:cNvSpPr/>
          <p:nvPr/>
        </p:nvSpPr>
        <p:spPr>
          <a:xfrm>
            <a:off x="10487694" y="6553209"/>
            <a:ext cx="109803" cy="1088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9" name="Shape 153"/>
          <p:cNvSpPr/>
          <p:nvPr/>
        </p:nvSpPr>
        <p:spPr>
          <a:xfrm flipV="1">
            <a:off x="10539134" y="6262378"/>
            <a:ext cx="908107" cy="359088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0" name="Shape 168"/>
          <p:cNvSpPr/>
          <p:nvPr/>
        </p:nvSpPr>
        <p:spPr>
          <a:xfrm>
            <a:off x="11642117" y="6747097"/>
            <a:ext cx="43526" cy="435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254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1" name="Shape 169"/>
          <p:cNvSpPr/>
          <p:nvPr/>
        </p:nvSpPr>
        <p:spPr>
          <a:xfrm>
            <a:off x="12172341" y="6769850"/>
            <a:ext cx="43526" cy="435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254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2" name="Shape 170"/>
          <p:cNvSpPr/>
          <p:nvPr/>
        </p:nvSpPr>
        <p:spPr>
          <a:xfrm>
            <a:off x="11431413" y="6387020"/>
            <a:ext cx="225543" cy="361067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3" name="Shape 171"/>
          <p:cNvSpPr/>
          <p:nvPr/>
        </p:nvSpPr>
        <p:spPr>
          <a:xfrm>
            <a:off x="11470982" y="6342505"/>
            <a:ext cx="736971" cy="460978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7" name="圆角矩形 16"/>
          <p:cNvSpPr/>
          <p:nvPr/>
        </p:nvSpPr>
        <p:spPr>
          <a:xfrm>
            <a:off x="2713355" y="944880"/>
            <a:ext cx="2362835" cy="587375"/>
          </a:xfrm>
          <a:prstGeom prst="roundRect">
            <a:avLst>
              <a:gd name="adj" fmla="val 20648"/>
            </a:avLst>
          </a:prstGeom>
          <a:solidFill>
            <a:srgbClr val="2C353A"/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市场统计</a:t>
            </a:r>
          </a:p>
        </p:txBody>
      </p:sp>
      <p:sp>
        <p:nvSpPr>
          <p:cNvPr id="18" name="矩形 17"/>
          <p:cNvSpPr/>
          <p:nvPr/>
        </p:nvSpPr>
        <p:spPr>
          <a:xfrm>
            <a:off x="1452245" y="1898015"/>
            <a:ext cx="244348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CN" spc="150" dirty="0">
                <a:solidFill>
                  <a:schemeClr val="tx1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以</a:t>
            </a:r>
            <a:r>
              <a:rPr lang="en-US" altLang="zh-CN" b="1" spc="150" dirty="0">
                <a:solidFill>
                  <a:schemeClr val="tx1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canvas</a:t>
            </a:r>
            <a:r>
              <a:rPr lang="zh-CN" altLang="en-US" spc="150" dirty="0">
                <a:solidFill>
                  <a:schemeClr val="tx1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为例</a:t>
            </a:r>
            <a:r>
              <a:rPr lang="en-US" altLang="zh-CN" spc="150" dirty="0">
                <a:solidFill>
                  <a:schemeClr val="tx1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:</a:t>
            </a:r>
          </a:p>
        </p:txBody>
      </p:sp>
      <p:pic>
        <p:nvPicPr>
          <p:cNvPr id="14" name="图片 13" descr="C:/Users/asus/AppData/Local/Temp/kaimatting/20201006114506/output_aiMatting_20201006114512.pngoutput_aiMatting_202010061145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7535" y="2333625"/>
            <a:ext cx="3437890" cy="1978660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1156970" y="4472305"/>
            <a:ext cx="21901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/>
              <a:t>2015</a:t>
            </a:r>
            <a:r>
              <a:rPr lang="zh-CN" altLang="en-US" sz="1400"/>
              <a:t>年仅被409个学区、大学和教育机构使用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5076190" y="1671955"/>
            <a:ext cx="260159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/>
              <a:t>2020</a:t>
            </a:r>
            <a:r>
              <a:rPr lang="zh-CN" altLang="en-US" sz="1400"/>
              <a:t>年被全球4，000多个学区、大学和教育机构使用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8086090" y="700405"/>
            <a:ext cx="3841750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/>
              <a:t>使用机构数目年增长率高达170.93%！</a:t>
            </a:r>
          </a:p>
        </p:txBody>
      </p:sp>
      <p:pic>
        <p:nvPicPr>
          <p:cNvPr id="4" name="图片 -2147482624" descr="v2_77a90bebb20e41448c71d1a934c23e80_file_00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6495" y="3388995"/>
            <a:ext cx="6195060" cy="295338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ll/>
      </p:transition>
    </mc:Choice>
    <mc:Fallback xmlns="">
      <p:transition spd="slow"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ldLvl="0" animBg="1"/>
      <p:bldP spid="18" grpId="0"/>
      <p:bldP spid="21" grpId="0"/>
      <p:bldP spid="22" grpId="0"/>
      <p:bldP spid="2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4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0" y="0"/>
            <a:ext cx="12190413" cy="3429000"/>
          </a:xfrm>
          <a:prstGeom prst="rect">
            <a:avLst/>
          </a:prstGeom>
          <a:solidFill>
            <a:srgbClr val="2C35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334566" y="260648"/>
            <a:ext cx="11593288" cy="633670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334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被409个学区、大学和教育机构使用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94606" y="206192"/>
            <a:ext cx="1809118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sz="2400" b="1" dirty="0">
                <a:solidFill>
                  <a:srgbClr val="2C353A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前景分析</a:t>
            </a:r>
          </a:p>
        </p:txBody>
      </p:sp>
      <p:sp>
        <p:nvSpPr>
          <p:cNvPr id="2" name="矩形 1"/>
          <p:cNvSpPr/>
          <p:nvPr/>
        </p:nvSpPr>
        <p:spPr>
          <a:xfrm>
            <a:off x="334566" y="404664"/>
            <a:ext cx="360040" cy="249812"/>
          </a:xfrm>
          <a:prstGeom prst="rect">
            <a:avLst/>
          </a:prstGeom>
          <a:solidFill>
            <a:srgbClr val="2C35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131210" y="260648"/>
            <a:ext cx="5796644" cy="63608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6" name="Shape 135"/>
          <p:cNvSpPr/>
          <p:nvPr/>
        </p:nvSpPr>
        <p:spPr>
          <a:xfrm>
            <a:off x="11067379" y="6340527"/>
            <a:ext cx="103868" cy="1028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7" name="Shape 118"/>
          <p:cNvSpPr/>
          <p:nvPr/>
        </p:nvSpPr>
        <p:spPr>
          <a:xfrm>
            <a:off x="11295889" y="6169391"/>
            <a:ext cx="230489" cy="2304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8" name="Shape 141"/>
          <p:cNvSpPr/>
          <p:nvPr/>
        </p:nvSpPr>
        <p:spPr>
          <a:xfrm>
            <a:off x="10487694" y="6553209"/>
            <a:ext cx="109803" cy="1088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9" name="Shape 153"/>
          <p:cNvSpPr/>
          <p:nvPr/>
        </p:nvSpPr>
        <p:spPr>
          <a:xfrm flipV="1">
            <a:off x="10539134" y="6262378"/>
            <a:ext cx="908107" cy="359088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0" name="Shape 168"/>
          <p:cNvSpPr/>
          <p:nvPr/>
        </p:nvSpPr>
        <p:spPr>
          <a:xfrm>
            <a:off x="11642117" y="6747097"/>
            <a:ext cx="43526" cy="435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254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1" name="Shape 169"/>
          <p:cNvSpPr/>
          <p:nvPr/>
        </p:nvSpPr>
        <p:spPr>
          <a:xfrm>
            <a:off x="12172341" y="6769850"/>
            <a:ext cx="43526" cy="435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254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2" name="Shape 170"/>
          <p:cNvSpPr/>
          <p:nvPr/>
        </p:nvSpPr>
        <p:spPr>
          <a:xfrm>
            <a:off x="11431413" y="6387020"/>
            <a:ext cx="225543" cy="361067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3" name="Shape 171"/>
          <p:cNvSpPr/>
          <p:nvPr/>
        </p:nvSpPr>
        <p:spPr>
          <a:xfrm>
            <a:off x="11470982" y="6342505"/>
            <a:ext cx="736971" cy="460978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7" name="圆角矩形 16"/>
          <p:cNvSpPr/>
          <p:nvPr/>
        </p:nvSpPr>
        <p:spPr>
          <a:xfrm>
            <a:off x="2439670" y="953135"/>
            <a:ext cx="2504440" cy="635635"/>
          </a:xfrm>
          <a:prstGeom prst="roundRect">
            <a:avLst>
              <a:gd name="adj" fmla="val 0"/>
            </a:avLst>
          </a:prstGeom>
          <a:solidFill>
            <a:srgbClr val="2C353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国内市场现状</a:t>
            </a:r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3615" y="2060575"/>
            <a:ext cx="3326130" cy="2989580"/>
          </a:xfrm>
          <a:prstGeom prst="rect">
            <a:avLst/>
          </a:prstGeom>
        </p:spPr>
      </p:pic>
      <p:sp>
        <p:nvSpPr>
          <p:cNvPr id="27" name="文本框 26"/>
          <p:cNvSpPr txBox="1"/>
          <p:nvPr/>
        </p:nvSpPr>
        <p:spPr>
          <a:xfrm>
            <a:off x="4492625" y="2060575"/>
            <a:ext cx="6442710" cy="25533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>
                <a:solidFill>
                  <a:schemeClr val="tx1"/>
                </a:solidFill>
              </a:rPr>
              <a:t>国内较大学习管理平台，几乎都是只面向大学、学院等教育机构</a:t>
            </a:r>
          </a:p>
          <a:p>
            <a:endParaRPr lang="zh-CN" altLang="en-US" sz="2000">
              <a:solidFill>
                <a:schemeClr val="tx1"/>
              </a:solidFill>
            </a:endParaRPr>
          </a:p>
          <a:p>
            <a:r>
              <a:rPr lang="en-US" altLang="zh-CN" sz="2000">
                <a:solidFill>
                  <a:schemeClr val="tx1"/>
                </a:solidFill>
              </a:rPr>
              <a:t>e.g. </a:t>
            </a:r>
            <a:r>
              <a:rPr lang="zh-CN" altLang="en-US" sz="2000">
                <a:solidFill>
                  <a:schemeClr val="tx1"/>
                </a:solidFill>
              </a:rPr>
              <a:t>好大学在线，</a:t>
            </a:r>
            <a:r>
              <a:rPr lang="en-US" altLang="zh-CN" sz="2000">
                <a:solidFill>
                  <a:schemeClr val="tx1"/>
                </a:solidFill>
              </a:rPr>
              <a:t>canvas</a:t>
            </a:r>
            <a:r>
              <a:rPr lang="zh-CN" altLang="en-US" sz="2000">
                <a:solidFill>
                  <a:schemeClr val="tx1"/>
                </a:solidFill>
              </a:rPr>
              <a:t>，中国大学</a:t>
            </a:r>
            <a:r>
              <a:rPr lang="en-US" altLang="zh-CN" sz="2000">
                <a:solidFill>
                  <a:schemeClr val="tx1"/>
                </a:solidFill>
              </a:rPr>
              <a:t>mooc</a:t>
            </a:r>
          </a:p>
          <a:p>
            <a:endParaRPr lang="en-US" altLang="zh-CN" sz="2000">
              <a:solidFill>
                <a:schemeClr val="tx1"/>
              </a:solidFill>
            </a:endParaRPr>
          </a:p>
          <a:p>
            <a:r>
              <a:rPr lang="zh-CN" altLang="en-US" sz="2000" b="1">
                <a:solidFill>
                  <a:schemeClr val="tx1"/>
                </a:solidFill>
              </a:rPr>
              <a:t>这些平台功能多样，但对于广大中小学生来说，实际用处并不大</a:t>
            </a:r>
          </a:p>
          <a:p>
            <a:endParaRPr lang="zh-CN" altLang="en-US" sz="2000" b="1">
              <a:solidFill>
                <a:schemeClr val="tx1"/>
              </a:solidFill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8431530" y="4173855"/>
            <a:ext cx="321056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/>
              <a:t>——</a:t>
            </a:r>
            <a:r>
              <a:rPr lang="zh-CN" altLang="en-US" sz="2400" b="1"/>
              <a:t>市场潜力巨大</a:t>
            </a:r>
          </a:p>
        </p:txBody>
      </p:sp>
      <p:pic>
        <p:nvPicPr>
          <p:cNvPr id="19" name="图片 18" descr="C:/Users/asus/AppData/Local/Temp/kaimatting/20201006190907/output_aiMatting_20201006190914.pngoutput_aiMatting_202010061909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0370" y="4173855"/>
            <a:ext cx="1661160" cy="24231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ll/>
      </p:transition>
    </mc:Choice>
    <mc:Fallback xmlns="">
      <p:transition spd="slow"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ldLvl="0" animBg="1"/>
      <p:bldP spid="27" grpId="0"/>
      <p:bldP spid="2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4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0" y="0"/>
            <a:ext cx="12190413" cy="3429000"/>
          </a:xfrm>
          <a:prstGeom prst="rect">
            <a:avLst/>
          </a:prstGeom>
          <a:solidFill>
            <a:srgbClr val="2C35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334566" y="260648"/>
            <a:ext cx="11593288" cy="633670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334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23" name="文本框 3"/>
          <p:cNvSpPr txBox="1"/>
          <p:nvPr/>
        </p:nvSpPr>
        <p:spPr>
          <a:xfrm>
            <a:off x="838622" y="908720"/>
            <a:ext cx="15121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" dirty="0">
                <a:solidFill>
                  <a:srgbClr val="2C353A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02</a:t>
            </a:r>
            <a:endParaRPr lang="zh-CN" altLang="en-US" sz="7200" dirty="0">
              <a:solidFill>
                <a:srgbClr val="2C353A"/>
              </a:solidFill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24" name="文本框 3"/>
          <p:cNvSpPr txBox="1"/>
          <p:nvPr/>
        </p:nvSpPr>
        <p:spPr>
          <a:xfrm>
            <a:off x="838622" y="3068960"/>
            <a:ext cx="9865096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600" b="1" dirty="0">
                <a:solidFill>
                  <a:srgbClr val="2C353A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小箱交有什么？</a:t>
            </a:r>
          </a:p>
        </p:txBody>
      </p:sp>
      <p:sp>
        <p:nvSpPr>
          <p:cNvPr id="30" name="Shape 135"/>
          <p:cNvSpPr/>
          <p:nvPr/>
        </p:nvSpPr>
        <p:spPr>
          <a:xfrm>
            <a:off x="10129576" y="2723085"/>
            <a:ext cx="103868" cy="1028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31" name="Shape 136"/>
          <p:cNvSpPr/>
          <p:nvPr/>
        </p:nvSpPr>
        <p:spPr>
          <a:xfrm>
            <a:off x="10901663" y="1333658"/>
            <a:ext cx="102879" cy="1028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32" name="Shape 111"/>
          <p:cNvSpPr/>
          <p:nvPr/>
        </p:nvSpPr>
        <p:spPr>
          <a:xfrm>
            <a:off x="8750599" y="1516232"/>
            <a:ext cx="108815" cy="1098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33" name="Shape 114"/>
          <p:cNvSpPr/>
          <p:nvPr/>
        </p:nvSpPr>
        <p:spPr>
          <a:xfrm>
            <a:off x="9159641" y="858645"/>
            <a:ext cx="175093" cy="1741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34" name="Shape 118"/>
          <p:cNvSpPr/>
          <p:nvPr/>
        </p:nvSpPr>
        <p:spPr>
          <a:xfrm>
            <a:off x="10358086" y="2551949"/>
            <a:ext cx="230489" cy="2304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35" name="Shape 122"/>
          <p:cNvSpPr/>
          <p:nvPr/>
        </p:nvSpPr>
        <p:spPr>
          <a:xfrm>
            <a:off x="8717954" y="1483588"/>
            <a:ext cx="174103" cy="1750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508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36" name="Shape 127"/>
          <p:cNvSpPr/>
          <p:nvPr/>
        </p:nvSpPr>
        <p:spPr>
          <a:xfrm flipH="1">
            <a:off x="8815887" y="315810"/>
            <a:ext cx="862603" cy="1259775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37" name="Shape 129"/>
          <p:cNvSpPr/>
          <p:nvPr/>
        </p:nvSpPr>
        <p:spPr>
          <a:xfrm flipH="1" flipV="1">
            <a:off x="8815888" y="1571629"/>
            <a:ext cx="1577811" cy="1038684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55" name="Shape 139"/>
          <p:cNvSpPr/>
          <p:nvPr/>
        </p:nvSpPr>
        <p:spPr>
          <a:xfrm>
            <a:off x="11808931" y="1165058"/>
            <a:ext cx="96944" cy="979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508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56" name="Shape 140"/>
          <p:cNvSpPr/>
          <p:nvPr/>
        </p:nvSpPr>
        <p:spPr>
          <a:xfrm>
            <a:off x="11287408" y="289595"/>
            <a:ext cx="97933" cy="979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508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57" name="Shape 141"/>
          <p:cNvSpPr/>
          <p:nvPr/>
        </p:nvSpPr>
        <p:spPr>
          <a:xfrm>
            <a:off x="9549891" y="2935767"/>
            <a:ext cx="109803" cy="1088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58" name="Shape 142"/>
          <p:cNvSpPr/>
          <p:nvPr/>
        </p:nvSpPr>
        <p:spPr>
          <a:xfrm>
            <a:off x="9383702" y="1933685"/>
            <a:ext cx="96944" cy="969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508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59" name="Shape 143"/>
          <p:cNvSpPr/>
          <p:nvPr/>
        </p:nvSpPr>
        <p:spPr>
          <a:xfrm>
            <a:off x="11851467" y="2037704"/>
            <a:ext cx="108815" cy="1088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60" name="Shape 146"/>
          <p:cNvSpPr/>
          <p:nvPr/>
        </p:nvSpPr>
        <p:spPr>
          <a:xfrm flipH="1">
            <a:off x="10530706" y="2076091"/>
            <a:ext cx="1407664" cy="592545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61" name="Shape 147"/>
          <p:cNvSpPr/>
          <p:nvPr/>
        </p:nvSpPr>
        <p:spPr>
          <a:xfrm flipH="1">
            <a:off x="10493608" y="387528"/>
            <a:ext cx="833422" cy="2200033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62" name="Shape 148"/>
          <p:cNvSpPr/>
          <p:nvPr/>
        </p:nvSpPr>
        <p:spPr>
          <a:xfrm flipH="1">
            <a:off x="10453052" y="612847"/>
            <a:ext cx="1474802" cy="2089463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63" name="Shape 149"/>
          <p:cNvSpPr/>
          <p:nvPr/>
        </p:nvSpPr>
        <p:spPr>
          <a:xfrm flipH="1">
            <a:off x="10509437" y="1214025"/>
            <a:ext cx="1314680" cy="1430911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64" name="Shape 150"/>
          <p:cNvSpPr/>
          <p:nvPr/>
        </p:nvSpPr>
        <p:spPr>
          <a:xfrm flipH="1">
            <a:off x="10452063" y="1626035"/>
            <a:ext cx="1475791" cy="1069352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65" name="Shape 151"/>
          <p:cNvSpPr/>
          <p:nvPr/>
        </p:nvSpPr>
        <p:spPr>
          <a:xfrm>
            <a:off x="9674533" y="287617"/>
            <a:ext cx="761702" cy="2357319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66" name="Shape 152"/>
          <p:cNvSpPr/>
          <p:nvPr/>
        </p:nvSpPr>
        <p:spPr>
          <a:xfrm>
            <a:off x="9639910" y="260908"/>
            <a:ext cx="108815" cy="1098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67" name="Shape 153"/>
          <p:cNvSpPr/>
          <p:nvPr/>
        </p:nvSpPr>
        <p:spPr>
          <a:xfrm flipV="1">
            <a:off x="9601331" y="2644936"/>
            <a:ext cx="908107" cy="359088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68" name="Shape 154"/>
          <p:cNvSpPr/>
          <p:nvPr/>
        </p:nvSpPr>
        <p:spPr>
          <a:xfrm flipH="1">
            <a:off x="10493609" y="315810"/>
            <a:ext cx="4451" cy="2386500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69" name="Shape 155"/>
          <p:cNvSpPr/>
          <p:nvPr/>
        </p:nvSpPr>
        <p:spPr>
          <a:xfrm>
            <a:off x="9531096" y="2036564"/>
            <a:ext cx="147395" cy="1464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70" name="Shape 156"/>
          <p:cNvSpPr/>
          <p:nvPr/>
        </p:nvSpPr>
        <p:spPr>
          <a:xfrm>
            <a:off x="9686404" y="2128561"/>
            <a:ext cx="175092" cy="1750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508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71" name="Shape 157"/>
          <p:cNvSpPr/>
          <p:nvPr/>
        </p:nvSpPr>
        <p:spPr>
          <a:xfrm>
            <a:off x="11590856" y="2900079"/>
            <a:ext cx="97933" cy="969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508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72" name="Shape 158"/>
          <p:cNvSpPr/>
          <p:nvPr/>
        </p:nvSpPr>
        <p:spPr>
          <a:xfrm flipH="1">
            <a:off x="11639822" y="2094398"/>
            <a:ext cx="261109" cy="805681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73" name="Shape 166"/>
          <p:cNvSpPr/>
          <p:nvPr/>
        </p:nvSpPr>
        <p:spPr>
          <a:xfrm flipH="1">
            <a:off x="8816876" y="260907"/>
            <a:ext cx="158650" cy="1239497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74" name="Shape 168"/>
          <p:cNvSpPr/>
          <p:nvPr/>
        </p:nvSpPr>
        <p:spPr>
          <a:xfrm>
            <a:off x="10704314" y="3129655"/>
            <a:ext cx="43526" cy="435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254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75" name="Shape 169"/>
          <p:cNvSpPr/>
          <p:nvPr/>
        </p:nvSpPr>
        <p:spPr>
          <a:xfrm>
            <a:off x="11234538" y="3152408"/>
            <a:ext cx="43526" cy="435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254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76" name="Shape 170"/>
          <p:cNvSpPr/>
          <p:nvPr/>
        </p:nvSpPr>
        <p:spPr>
          <a:xfrm>
            <a:off x="10493610" y="2769578"/>
            <a:ext cx="225543" cy="361067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77" name="Shape 171"/>
          <p:cNvSpPr/>
          <p:nvPr/>
        </p:nvSpPr>
        <p:spPr>
          <a:xfrm>
            <a:off x="10533179" y="2725063"/>
            <a:ext cx="736971" cy="460978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78" name="Shape 172"/>
          <p:cNvSpPr/>
          <p:nvPr/>
        </p:nvSpPr>
        <p:spPr>
          <a:xfrm>
            <a:off x="9993557" y="1436538"/>
            <a:ext cx="123653" cy="1285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508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79" name="Shape 174"/>
          <p:cNvSpPr/>
          <p:nvPr/>
        </p:nvSpPr>
        <p:spPr>
          <a:xfrm>
            <a:off x="10434257" y="161985"/>
            <a:ext cx="123653" cy="1276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508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80" name="Shape 175"/>
          <p:cNvSpPr/>
          <p:nvPr/>
        </p:nvSpPr>
        <p:spPr>
          <a:xfrm>
            <a:off x="10448106" y="386539"/>
            <a:ext cx="93976" cy="949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81" name="矩形 80"/>
          <p:cNvSpPr/>
          <p:nvPr/>
        </p:nvSpPr>
        <p:spPr>
          <a:xfrm>
            <a:off x="3874135" y="6381115"/>
            <a:ext cx="4107815" cy="215900"/>
          </a:xfrm>
          <a:prstGeom prst="rect">
            <a:avLst/>
          </a:prstGeom>
          <a:solidFill>
            <a:srgbClr val="2C35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ll/>
      </p:transition>
    </mc:Choice>
    <mc:Fallback xmlns="">
      <p:transition spd="slow"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100"/>
                            </p:stCondLst>
                            <p:childTnLst>
                              <p:par>
                                <p:cTn id="12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4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5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1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1" dur="125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6" dur="125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9" dur="12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2" dur="12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5" dur="12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8" dur="12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1" dur="12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4" dur="12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7" dur="12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0" dur="125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3" dur="125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6" dur="12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9" dur="1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30" grpId="0" bldLvl="0" animBg="1"/>
      <p:bldP spid="31" grpId="0" bldLvl="0" animBg="1"/>
      <p:bldP spid="32" grpId="0" bldLvl="0" animBg="1"/>
      <p:bldP spid="33" grpId="0" bldLvl="0" animBg="1"/>
      <p:bldP spid="34" grpId="0" bldLvl="0" animBg="1"/>
      <p:bldP spid="35" grpId="0" bldLvl="0" animBg="1"/>
      <p:bldP spid="36" grpId="0" bldLvl="0" animBg="1"/>
      <p:bldP spid="37" grpId="0" bldLvl="0" animBg="1"/>
      <p:bldP spid="55" grpId="0" bldLvl="0" animBg="1"/>
      <p:bldP spid="56" grpId="0" bldLvl="0" animBg="1"/>
      <p:bldP spid="57" grpId="0" bldLvl="0" animBg="1"/>
      <p:bldP spid="58" grpId="0" bldLvl="0" animBg="1"/>
      <p:bldP spid="59" grpId="0" bldLvl="0" animBg="1"/>
      <p:bldP spid="60" grpId="0" bldLvl="0" animBg="1"/>
      <p:bldP spid="61" grpId="0" bldLvl="0" animBg="1"/>
      <p:bldP spid="62" grpId="0" bldLvl="0" animBg="1"/>
      <p:bldP spid="63" grpId="0" bldLvl="0" animBg="1"/>
      <p:bldP spid="64" grpId="0" bldLvl="0" animBg="1"/>
      <p:bldP spid="65" grpId="0" bldLvl="0" animBg="1"/>
      <p:bldP spid="66" grpId="0" bldLvl="0" animBg="1"/>
      <p:bldP spid="67" grpId="0" bldLvl="0" animBg="1"/>
      <p:bldP spid="68" grpId="0" bldLvl="0" animBg="1"/>
      <p:bldP spid="69" grpId="0" bldLvl="0" animBg="1"/>
      <p:bldP spid="70" grpId="0" bldLvl="0" animBg="1"/>
      <p:bldP spid="71" grpId="0" bldLvl="0" animBg="1"/>
      <p:bldP spid="72" grpId="0" bldLvl="0" animBg="1"/>
      <p:bldP spid="73" grpId="0" bldLvl="0" animBg="1"/>
      <p:bldP spid="74" grpId="0" bldLvl="0" animBg="1"/>
      <p:bldP spid="75" grpId="0" bldLvl="0" animBg="1"/>
      <p:bldP spid="76" grpId="0" bldLvl="0" animBg="1"/>
      <p:bldP spid="77" grpId="0" bldLvl="0" animBg="1"/>
      <p:bldP spid="78" grpId="0" bldLvl="0" animBg="1"/>
      <p:bldP spid="79" grpId="0" bldLvl="0" animBg="1"/>
      <p:bldP spid="80" grpId="0" bldLvl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4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0" y="0"/>
            <a:ext cx="12190413" cy="3429000"/>
          </a:xfrm>
          <a:prstGeom prst="rect">
            <a:avLst/>
          </a:prstGeom>
          <a:solidFill>
            <a:srgbClr val="2C35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334566" y="260648"/>
            <a:ext cx="11593288" cy="633670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334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94690" y="234315"/>
            <a:ext cx="2082165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sz="2000" b="1" dirty="0">
                <a:solidFill>
                  <a:srgbClr val="2C353A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我们有这些功能</a:t>
            </a:r>
            <a:endParaRPr lang="zh-CN" sz="1600" b="1" dirty="0">
              <a:solidFill>
                <a:srgbClr val="2C353A"/>
              </a:solidFill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34566" y="404664"/>
            <a:ext cx="360040" cy="249812"/>
          </a:xfrm>
          <a:prstGeom prst="rect">
            <a:avLst/>
          </a:prstGeom>
          <a:solidFill>
            <a:srgbClr val="2C35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6" name="Shape 135"/>
          <p:cNvSpPr/>
          <p:nvPr/>
        </p:nvSpPr>
        <p:spPr>
          <a:xfrm>
            <a:off x="11067379" y="6340527"/>
            <a:ext cx="103868" cy="1028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7" name="Shape 118"/>
          <p:cNvSpPr/>
          <p:nvPr/>
        </p:nvSpPr>
        <p:spPr>
          <a:xfrm>
            <a:off x="11295889" y="6169391"/>
            <a:ext cx="230489" cy="2304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8" name="Shape 141"/>
          <p:cNvSpPr/>
          <p:nvPr/>
        </p:nvSpPr>
        <p:spPr>
          <a:xfrm>
            <a:off x="10487694" y="6553209"/>
            <a:ext cx="109803" cy="1088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9" name="Shape 153"/>
          <p:cNvSpPr/>
          <p:nvPr/>
        </p:nvSpPr>
        <p:spPr>
          <a:xfrm flipV="1">
            <a:off x="10539134" y="6262378"/>
            <a:ext cx="908107" cy="359088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0" name="Shape 168"/>
          <p:cNvSpPr/>
          <p:nvPr/>
        </p:nvSpPr>
        <p:spPr>
          <a:xfrm>
            <a:off x="11642117" y="6747097"/>
            <a:ext cx="43526" cy="435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254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1" name="Shape 169"/>
          <p:cNvSpPr/>
          <p:nvPr/>
        </p:nvSpPr>
        <p:spPr>
          <a:xfrm>
            <a:off x="12172341" y="6769850"/>
            <a:ext cx="43526" cy="435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254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2" name="Shape 170"/>
          <p:cNvSpPr/>
          <p:nvPr/>
        </p:nvSpPr>
        <p:spPr>
          <a:xfrm>
            <a:off x="11431413" y="6387020"/>
            <a:ext cx="225543" cy="361067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3" name="Shape 171"/>
          <p:cNvSpPr/>
          <p:nvPr/>
        </p:nvSpPr>
        <p:spPr>
          <a:xfrm>
            <a:off x="11470982" y="6342505"/>
            <a:ext cx="736971" cy="460978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grpSp>
        <p:nvGrpSpPr>
          <p:cNvPr id="14" name="Group 39"/>
          <p:cNvGrpSpPr/>
          <p:nvPr/>
        </p:nvGrpSpPr>
        <p:grpSpPr>
          <a:xfrm>
            <a:off x="5620617" y="3991248"/>
            <a:ext cx="730250" cy="1444625"/>
            <a:chOff x="4206876" y="3641725"/>
            <a:chExt cx="730250" cy="1444625"/>
          </a:xfrm>
          <a:solidFill>
            <a:srgbClr val="2C353A"/>
          </a:solidFill>
        </p:grpSpPr>
        <p:sp>
          <p:nvSpPr>
            <p:cNvPr id="17" name="Freeform 139"/>
            <p:cNvSpPr/>
            <p:nvPr/>
          </p:nvSpPr>
          <p:spPr bwMode="auto">
            <a:xfrm>
              <a:off x="4457701" y="3702050"/>
              <a:ext cx="228600" cy="222250"/>
            </a:xfrm>
            <a:custGeom>
              <a:avLst/>
              <a:gdLst>
                <a:gd name="T0" fmla="*/ 61 w 72"/>
                <a:gd name="T1" fmla="*/ 60 h 70"/>
                <a:gd name="T2" fmla="*/ 60 w 72"/>
                <a:gd name="T3" fmla="*/ 60 h 70"/>
                <a:gd name="T4" fmla="*/ 52 w 72"/>
                <a:gd name="T5" fmla="*/ 66 h 70"/>
                <a:gd name="T6" fmla="*/ 36 w 72"/>
                <a:gd name="T7" fmla="*/ 70 h 70"/>
                <a:gd name="T8" fmla="*/ 20 w 72"/>
                <a:gd name="T9" fmla="*/ 66 h 70"/>
                <a:gd name="T10" fmla="*/ 20 w 72"/>
                <a:gd name="T11" fmla="*/ 65 h 70"/>
                <a:gd name="T12" fmla="*/ 13 w 72"/>
                <a:gd name="T13" fmla="*/ 61 h 70"/>
                <a:gd name="T14" fmla="*/ 12 w 72"/>
                <a:gd name="T15" fmla="*/ 60 h 70"/>
                <a:gd name="T16" fmla="*/ 8 w 72"/>
                <a:gd name="T17" fmla="*/ 56 h 70"/>
                <a:gd name="T18" fmla="*/ 7 w 72"/>
                <a:gd name="T19" fmla="*/ 54 h 70"/>
                <a:gd name="T20" fmla="*/ 1 w 72"/>
                <a:gd name="T21" fmla="*/ 32 h 70"/>
                <a:gd name="T22" fmla="*/ 3 w 72"/>
                <a:gd name="T23" fmla="*/ 23 h 70"/>
                <a:gd name="T24" fmla="*/ 4 w 72"/>
                <a:gd name="T25" fmla="*/ 22 h 70"/>
                <a:gd name="T26" fmla="*/ 4 w 72"/>
                <a:gd name="T27" fmla="*/ 21 h 70"/>
                <a:gd name="T28" fmla="*/ 5 w 72"/>
                <a:gd name="T29" fmla="*/ 20 h 70"/>
                <a:gd name="T30" fmla="*/ 5 w 72"/>
                <a:gd name="T31" fmla="*/ 20 h 70"/>
                <a:gd name="T32" fmla="*/ 7 w 72"/>
                <a:gd name="T33" fmla="*/ 16 h 70"/>
                <a:gd name="T34" fmla="*/ 8 w 72"/>
                <a:gd name="T35" fmla="*/ 14 h 70"/>
                <a:gd name="T36" fmla="*/ 9 w 72"/>
                <a:gd name="T37" fmla="*/ 13 h 70"/>
                <a:gd name="T38" fmla="*/ 12 w 72"/>
                <a:gd name="T39" fmla="*/ 10 h 70"/>
                <a:gd name="T40" fmla="*/ 13 w 72"/>
                <a:gd name="T41" fmla="*/ 9 h 70"/>
                <a:gd name="T42" fmla="*/ 14 w 72"/>
                <a:gd name="T43" fmla="*/ 8 h 70"/>
                <a:gd name="T44" fmla="*/ 14 w 72"/>
                <a:gd name="T45" fmla="*/ 8 h 70"/>
                <a:gd name="T46" fmla="*/ 15 w 72"/>
                <a:gd name="T47" fmla="*/ 7 h 70"/>
                <a:gd name="T48" fmla="*/ 15 w 72"/>
                <a:gd name="T49" fmla="*/ 7 h 70"/>
                <a:gd name="T50" fmla="*/ 36 w 72"/>
                <a:gd name="T51" fmla="*/ 0 h 70"/>
                <a:gd name="T52" fmla="*/ 42 w 72"/>
                <a:gd name="T53" fmla="*/ 0 h 70"/>
                <a:gd name="T54" fmla="*/ 42 w 72"/>
                <a:gd name="T55" fmla="*/ 0 h 70"/>
                <a:gd name="T56" fmla="*/ 53 w 72"/>
                <a:gd name="T57" fmla="*/ 4 h 70"/>
                <a:gd name="T58" fmla="*/ 54 w 72"/>
                <a:gd name="T59" fmla="*/ 5 h 70"/>
                <a:gd name="T60" fmla="*/ 55 w 72"/>
                <a:gd name="T61" fmla="*/ 6 h 70"/>
                <a:gd name="T62" fmla="*/ 71 w 72"/>
                <a:gd name="T63" fmla="*/ 32 h 70"/>
                <a:gd name="T64" fmla="*/ 71 w 72"/>
                <a:gd name="T65" fmla="*/ 33 h 70"/>
                <a:gd name="T66" fmla="*/ 61 w 72"/>
                <a:gd name="T67" fmla="*/ 6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72" h="70">
                  <a:moveTo>
                    <a:pt x="61" y="60"/>
                  </a:moveTo>
                  <a:cubicBezTo>
                    <a:pt x="60" y="60"/>
                    <a:pt x="60" y="60"/>
                    <a:pt x="60" y="60"/>
                  </a:cubicBezTo>
                  <a:cubicBezTo>
                    <a:pt x="58" y="63"/>
                    <a:pt x="55" y="64"/>
                    <a:pt x="52" y="66"/>
                  </a:cubicBezTo>
                  <a:cubicBezTo>
                    <a:pt x="48" y="68"/>
                    <a:pt x="42" y="70"/>
                    <a:pt x="36" y="70"/>
                  </a:cubicBezTo>
                  <a:cubicBezTo>
                    <a:pt x="30" y="70"/>
                    <a:pt x="25" y="68"/>
                    <a:pt x="20" y="66"/>
                  </a:cubicBezTo>
                  <a:cubicBezTo>
                    <a:pt x="20" y="65"/>
                    <a:pt x="20" y="65"/>
                    <a:pt x="20" y="65"/>
                  </a:cubicBezTo>
                  <a:cubicBezTo>
                    <a:pt x="17" y="64"/>
                    <a:pt x="15" y="63"/>
                    <a:pt x="13" y="61"/>
                  </a:cubicBezTo>
                  <a:cubicBezTo>
                    <a:pt x="12" y="60"/>
                    <a:pt x="12" y="60"/>
                    <a:pt x="12" y="60"/>
                  </a:cubicBezTo>
                  <a:cubicBezTo>
                    <a:pt x="10" y="59"/>
                    <a:pt x="9" y="57"/>
                    <a:pt x="8" y="56"/>
                  </a:cubicBezTo>
                  <a:cubicBezTo>
                    <a:pt x="8" y="55"/>
                    <a:pt x="7" y="55"/>
                    <a:pt x="7" y="54"/>
                  </a:cubicBezTo>
                  <a:cubicBezTo>
                    <a:pt x="2" y="47"/>
                    <a:pt x="0" y="39"/>
                    <a:pt x="1" y="32"/>
                  </a:cubicBezTo>
                  <a:cubicBezTo>
                    <a:pt x="1" y="29"/>
                    <a:pt x="2" y="26"/>
                    <a:pt x="3" y="23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4" y="22"/>
                    <a:pt x="4" y="21"/>
                    <a:pt x="4" y="21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5" y="18"/>
                    <a:pt x="6" y="17"/>
                    <a:pt x="7" y="16"/>
                  </a:cubicBezTo>
                  <a:cubicBezTo>
                    <a:pt x="7" y="15"/>
                    <a:pt x="8" y="15"/>
                    <a:pt x="8" y="14"/>
                  </a:cubicBezTo>
                  <a:cubicBezTo>
                    <a:pt x="8" y="14"/>
                    <a:pt x="9" y="13"/>
                    <a:pt x="9" y="13"/>
                  </a:cubicBezTo>
                  <a:cubicBezTo>
                    <a:pt x="10" y="12"/>
                    <a:pt x="11" y="11"/>
                    <a:pt x="12" y="10"/>
                  </a:cubicBezTo>
                  <a:cubicBezTo>
                    <a:pt x="12" y="10"/>
                    <a:pt x="12" y="9"/>
                    <a:pt x="13" y="9"/>
                  </a:cubicBezTo>
                  <a:cubicBezTo>
                    <a:pt x="13" y="9"/>
                    <a:pt x="14" y="8"/>
                    <a:pt x="14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21" y="2"/>
                    <a:pt x="28" y="0"/>
                    <a:pt x="36" y="0"/>
                  </a:cubicBezTo>
                  <a:cubicBezTo>
                    <a:pt x="38" y="0"/>
                    <a:pt x="40" y="0"/>
                    <a:pt x="42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6" y="1"/>
                    <a:pt x="49" y="2"/>
                    <a:pt x="53" y="4"/>
                  </a:cubicBezTo>
                  <a:cubicBezTo>
                    <a:pt x="53" y="4"/>
                    <a:pt x="54" y="5"/>
                    <a:pt x="54" y="5"/>
                  </a:cubicBezTo>
                  <a:cubicBezTo>
                    <a:pt x="55" y="6"/>
                    <a:pt x="55" y="6"/>
                    <a:pt x="55" y="6"/>
                  </a:cubicBezTo>
                  <a:cubicBezTo>
                    <a:pt x="64" y="11"/>
                    <a:pt x="70" y="21"/>
                    <a:pt x="71" y="32"/>
                  </a:cubicBezTo>
                  <a:cubicBezTo>
                    <a:pt x="71" y="33"/>
                    <a:pt x="71" y="33"/>
                    <a:pt x="71" y="33"/>
                  </a:cubicBezTo>
                  <a:cubicBezTo>
                    <a:pt x="72" y="42"/>
                    <a:pt x="69" y="52"/>
                    <a:pt x="61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pc="-30">
                <a:solidFill>
                  <a:prstClr val="black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  <p:sp>
          <p:nvSpPr>
            <p:cNvPr id="18" name="Freeform 140"/>
            <p:cNvSpPr/>
            <p:nvPr/>
          </p:nvSpPr>
          <p:spPr bwMode="auto">
            <a:xfrm>
              <a:off x="4206876" y="3641725"/>
              <a:ext cx="730250" cy="1444625"/>
            </a:xfrm>
            <a:custGeom>
              <a:avLst/>
              <a:gdLst>
                <a:gd name="T0" fmla="*/ 163 w 230"/>
                <a:gd name="T1" fmla="*/ 145 h 455"/>
                <a:gd name="T2" fmla="*/ 163 w 230"/>
                <a:gd name="T3" fmla="*/ 152 h 455"/>
                <a:gd name="T4" fmla="*/ 163 w 230"/>
                <a:gd name="T5" fmla="*/ 426 h 455"/>
                <a:gd name="T6" fmla="*/ 123 w 230"/>
                <a:gd name="T7" fmla="*/ 425 h 455"/>
                <a:gd name="T8" fmla="*/ 123 w 230"/>
                <a:gd name="T9" fmla="*/ 264 h 455"/>
                <a:gd name="T10" fmla="*/ 107 w 230"/>
                <a:gd name="T11" fmla="*/ 264 h 455"/>
                <a:gd name="T12" fmla="*/ 107 w 230"/>
                <a:gd name="T13" fmla="*/ 426 h 455"/>
                <a:gd name="T14" fmla="*/ 67 w 230"/>
                <a:gd name="T15" fmla="*/ 426 h 455"/>
                <a:gd name="T16" fmla="*/ 67 w 230"/>
                <a:gd name="T17" fmla="*/ 426 h 455"/>
                <a:gd name="T18" fmla="*/ 67 w 230"/>
                <a:gd name="T19" fmla="*/ 426 h 455"/>
                <a:gd name="T20" fmla="*/ 67 w 230"/>
                <a:gd name="T21" fmla="*/ 426 h 455"/>
                <a:gd name="T22" fmla="*/ 67 w 230"/>
                <a:gd name="T23" fmla="*/ 299 h 455"/>
                <a:gd name="T24" fmla="*/ 67 w 230"/>
                <a:gd name="T25" fmla="*/ 263 h 455"/>
                <a:gd name="T26" fmla="*/ 67 w 230"/>
                <a:gd name="T27" fmla="*/ 145 h 455"/>
                <a:gd name="T28" fmla="*/ 4 w 230"/>
                <a:gd name="T29" fmla="*/ 22 h 455"/>
                <a:gd name="T30" fmla="*/ 19 w 230"/>
                <a:gd name="T31" fmla="*/ 2 h 455"/>
                <a:gd name="T32" fmla="*/ 32 w 230"/>
                <a:gd name="T33" fmla="*/ 17 h 455"/>
                <a:gd name="T34" fmla="*/ 73 w 230"/>
                <a:gd name="T35" fmla="*/ 96 h 455"/>
                <a:gd name="T36" fmla="*/ 82 w 230"/>
                <a:gd name="T37" fmla="*/ 96 h 455"/>
                <a:gd name="T38" fmla="*/ 148 w 230"/>
                <a:gd name="T39" fmla="*/ 96 h 455"/>
                <a:gd name="T40" fmla="*/ 157 w 230"/>
                <a:gd name="T41" fmla="*/ 96 h 455"/>
                <a:gd name="T42" fmla="*/ 198 w 230"/>
                <a:gd name="T43" fmla="*/ 17 h 455"/>
                <a:gd name="T44" fmla="*/ 211 w 230"/>
                <a:gd name="T45" fmla="*/ 2 h 455"/>
                <a:gd name="T46" fmla="*/ 226 w 230"/>
                <a:gd name="T47" fmla="*/ 22 h 455"/>
                <a:gd name="T48" fmla="*/ 163 w 230"/>
                <a:gd name="T49" fmla="*/ 145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30" h="455">
                  <a:moveTo>
                    <a:pt x="163" y="145"/>
                  </a:moveTo>
                  <a:cubicBezTo>
                    <a:pt x="163" y="152"/>
                    <a:pt x="163" y="152"/>
                    <a:pt x="163" y="152"/>
                  </a:cubicBezTo>
                  <a:cubicBezTo>
                    <a:pt x="163" y="243"/>
                    <a:pt x="163" y="336"/>
                    <a:pt x="163" y="426"/>
                  </a:cubicBezTo>
                  <a:cubicBezTo>
                    <a:pt x="163" y="454"/>
                    <a:pt x="123" y="455"/>
                    <a:pt x="123" y="425"/>
                  </a:cubicBezTo>
                  <a:cubicBezTo>
                    <a:pt x="123" y="264"/>
                    <a:pt x="123" y="264"/>
                    <a:pt x="123" y="264"/>
                  </a:cubicBezTo>
                  <a:cubicBezTo>
                    <a:pt x="107" y="264"/>
                    <a:pt x="107" y="264"/>
                    <a:pt x="107" y="264"/>
                  </a:cubicBezTo>
                  <a:cubicBezTo>
                    <a:pt x="107" y="318"/>
                    <a:pt x="107" y="373"/>
                    <a:pt x="107" y="426"/>
                  </a:cubicBezTo>
                  <a:cubicBezTo>
                    <a:pt x="107" y="454"/>
                    <a:pt x="68" y="455"/>
                    <a:pt x="67" y="426"/>
                  </a:cubicBezTo>
                  <a:cubicBezTo>
                    <a:pt x="67" y="426"/>
                    <a:pt x="67" y="426"/>
                    <a:pt x="67" y="426"/>
                  </a:cubicBezTo>
                  <a:cubicBezTo>
                    <a:pt x="67" y="426"/>
                    <a:pt x="67" y="426"/>
                    <a:pt x="67" y="426"/>
                  </a:cubicBezTo>
                  <a:cubicBezTo>
                    <a:pt x="67" y="426"/>
                    <a:pt x="67" y="426"/>
                    <a:pt x="67" y="426"/>
                  </a:cubicBezTo>
                  <a:cubicBezTo>
                    <a:pt x="67" y="426"/>
                    <a:pt x="67" y="366"/>
                    <a:pt x="67" y="299"/>
                  </a:cubicBezTo>
                  <a:cubicBezTo>
                    <a:pt x="67" y="299"/>
                    <a:pt x="67" y="290"/>
                    <a:pt x="67" y="263"/>
                  </a:cubicBezTo>
                  <a:cubicBezTo>
                    <a:pt x="67" y="145"/>
                    <a:pt x="67" y="145"/>
                    <a:pt x="67" y="145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0" y="11"/>
                    <a:pt x="7" y="0"/>
                    <a:pt x="19" y="2"/>
                  </a:cubicBezTo>
                  <a:cubicBezTo>
                    <a:pt x="27" y="4"/>
                    <a:pt x="29" y="11"/>
                    <a:pt x="32" y="17"/>
                  </a:cubicBezTo>
                  <a:cubicBezTo>
                    <a:pt x="36" y="23"/>
                    <a:pt x="58" y="67"/>
                    <a:pt x="73" y="96"/>
                  </a:cubicBezTo>
                  <a:cubicBezTo>
                    <a:pt x="75" y="96"/>
                    <a:pt x="79" y="96"/>
                    <a:pt x="82" y="96"/>
                  </a:cubicBezTo>
                  <a:cubicBezTo>
                    <a:pt x="148" y="96"/>
                    <a:pt x="148" y="96"/>
                    <a:pt x="148" y="96"/>
                  </a:cubicBezTo>
                  <a:cubicBezTo>
                    <a:pt x="151" y="96"/>
                    <a:pt x="154" y="96"/>
                    <a:pt x="157" y="96"/>
                  </a:cubicBezTo>
                  <a:cubicBezTo>
                    <a:pt x="172" y="67"/>
                    <a:pt x="194" y="23"/>
                    <a:pt x="198" y="17"/>
                  </a:cubicBezTo>
                  <a:cubicBezTo>
                    <a:pt x="201" y="11"/>
                    <a:pt x="203" y="4"/>
                    <a:pt x="211" y="2"/>
                  </a:cubicBezTo>
                  <a:cubicBezTo>
                    <a:pt x="223" y="0"/>
                    <a:pt x="230" y="11"/>
                    <a:pt x="226" y="22"/>
                  </a:cubicBezTo>
                  <a:lnTo>
                    <a:pt x="163" y="1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pc="-30">
                <a:solidFill>
                  <a:prstClr val="black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</p:grpSp>
      <p:grpSp>
        <p:nvGrpSpPr>
          <p:cNvPr id="19" name="Group 29"/>
          <p:cNvGrpSpPr/>
          <p:nvPr/>
        </p:nvGrpSpPr>
        <p:grpSpPr>
          <a:xfrm rot="19567373" flipH="1">
            <a:off x="4732648" y="2060848"/>
            <a:ext cx="2749550" cy="1825625"/>
            <a:chOff x="6069013" y="1501776"/>
            <a:chExt cx="2749550" cy="1825625"/>
          </a:xfrm>
        </p:grpSpPr>
        <p:sp>
          <p:nvSpPr>
            <p:cNvPr id="20" name="Freeform 141"/>
            <p:cNvSpPr>
              <a:spLocks noEditPoints="1"/>
            </p:cNvSpPr>
            <p:nvPr/>
          </p:nvSpPr>
          <p:spPr bwMode="auto">
            <a:xfrm>
              <a:off x="6069013" y="2228851"/>
              <a:ext cx="1517650" cy="377825"/>
            </a:xfrm>
            <a:custGeom>
              <a:avLst/>
              <a:gdLst>
                <a:gd name="T0" fmla="*/ 465 w 478"/>
                <a:gd name="T1" fmla="*/ 46 h 119"/>
                <a:gd name="T2" fmla="*/ 142 w 478"/>
                <a:gd name="T3" fmla="*/ 46 h 119"/>
                <a:gd name="T4" fmla="*/ 111 w 478"/>
                <a:gd name="T5" fmla="*/ 6 h 119"/>
                <a:gd name="T6" fmla="*/ 101 w 478"/>
                <a:gd name="T7" fmla="*/ 0 h 119"/>
                <a:gd name="T8" fmla="*/ 13 w 478"/>
                <a:gd name="T9" fmla="*/ 0 h 119"/>
                <a:gd name="T10" fmla="*/ 2 w 478"/>
                <a:gd name="T11" fmla="*/ 8 h 119"/>
                <a:gd name="T12" fmla="*/ 3 w 478"/>
                <a:gd name="T13" fmla="*/ 21 h 119"/>
                <a:gd name="T14" fmla="*/ 32 w 478"/>
                <a:gd name="T15" fmla="*/ 60 h 119"/>
                <a:gd name="T16" fmla="*/ 3 w 478"/>
                <a:gd name="T17" fmla="*/ 98 h 119"/>
                <a:gd name="T18" fmla="*/ 2 w 478"/>
                <a:gd name="T19" fmla="*/ 112 h 119"/>
                <a:gd name="T20" fmla="*/ 13 w 478"/>
                <a:gd name="T21" fmla="*/ 119 h 119"/>
                <a:gd name="T22" fmla="*/ 101 w 478"/>
                <a:gd name="T23" fmla="*/ 119 h 119"/>
                <a:gd name="T24" fmla="*/ 111 w 478"/>
                <a:gd name="T25" fmla="*/ 114 h 119"/>
                <a:gd name="T26" fmla="*/ 143 w 478"/>
                <a:gd name="T27" fmla="*/ 72 h 119"/>
                <a:gd name="T28" fmla="*/ 465 w 478"/>
                <a:gd name="T29" fmla="*/ 72 h 119"/>
                <a:gd name="T30" fmla="*/ 478 w 478"/>
                <a:gd name="T31" fmla="*/ 59 h 119"/>
                <a:gd name="T32" fmla="*/ 465 w 478"/>
                <a:gd name="T33" fmla="*/ 46 h 119"/>
                <a:gd name="T34" fmla="*/ 95 w 478"/>
                <a:gd name="T35" fmla="*/ 26 h 119"/>
                <a:gd name="T36" fmla="*/ 109 w 478"/>
                <a:gd name="T37" fmla="*/ 46 h 119"/>
                <a:gd name="T38" fmla="*/ 59 w 478"/>
                <a:gd name="T39" fmla="*/ 46 h 119"/>
                <a:gd name="T40" fmla="*/ 59 w 478"/>
                <a:gd name="T41" fmla="*/ 46 h 119"/>
                <a:gd name="T42" fmla="*/ 54 w 478"/>
                <a:gd name="T43" fmla="*/ 46 h 119"/>
                <a:gd name="T44" fmla="*/ 40 w 478"/>
                <a:gd name="T45" fmla="*/ 26 h 119"/>
                <a:gd name="T46" fmla="*/ 95 w 478"/>
                <a:gd name="T47" fmla="*/ 26 h 119"/>
                <a:gd name="T48" fmla="*/ 95 w 478"/>
                <a:gd name="T49" fmla="*/ 93 h 119"/>
                <a:gd name="T50" fmla="*/ 40 w 478"/>
                <a:gd name="T51" fmla="*/ 93 h 119"/>
                <a:gd name="T52" fmla="*/ 54 w 478"/>
                <a:gd name="T53" fmla="*/ 73 h 119"/>
                <a:gd name="T54" fmla="*/ 109 w 478"/>
                <a:gd name="T55" fmla="*/ 73 h 119"/>
                <a:gd name="T56" fmla="*/ 95 w 478"/>
                <a:gd name="T57" fmla="*/ 93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78" h="119">
                  <a:moveTo>
                    <a:pt x="465" y="46"/>
                  </a:moveTo>
                  <a:cubicBezTo>
                    <a:pt x="142" y="46"/>
                    <a:pt x="142" y="46"/>
                    <a:pt x="142" y="46"/>
                  </a:cubicBezTo>
                  <a:cubicBezTo>
                    <a:pt x="111" y="6"/>
                    <a:pt x="111" y="6"/>
                    <a:pt x="111" y="6"/>
                  </a:cubicBezTo>
                  <a:cubicBezTo>
                    <a:pt x="109" y="2"/>
                    <a:pt x="105" y="0"/>
                    <a:pt x="101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8" y="0"/>
                    <a:pt x="4" y="3"/>
                    <a:pt x="2" y="8"/>
                  </a:cubicBezTo>
                  <a:cubicBezTo>
                    <a:pt x="0" y="12"/>
                    <a:pt x="0" y="17"/>
                    <a:pt x="3" y="21"/>
                  </a:cubicBezTo>
                  <a:cubicBezTo>
                    <a:pt x="32" y="60"/>
                    <a:pt x="32" y="60"/>
                    <a:pt x="32" y="60"/>
                  </a:cubicBezTo>
                  <a:cubicBezTo>
                    <a:pt x="3" y="98"/>
                    <a:pt x="3" y="98"/>
                    <a:pt x="3" y="98"/>
                  </a:cubicBezTo>
                  <a:cubicBezTo>
                    <a:pt x="0" y="102"/>
                    <a:pt x="0" y="107"/>
                    <a:pt x="2" y="112"/>
                  </a:cubicBezTo>
                  <a:cubicBezTo>
                    <a:pt x="4" y="116"/>
                    <a:pt x="8" y="119"/>
                    <a:pt x="13" y="119"/>
                  </a:cubicBezTo>
                  <a:cubicBezTo>
                    <a:pt x="101" y="119"/>
                    <a:pt x="101" y="119"/>
                    <a:pt x="101" y="119"/>
                  </a:cubicBezTo>
                  <a:cubicBezTo>
                    <a:pt x="105" y="119"/>
                    <a:pt x="109" y="117"/>
                    <a:pt x="111" y="114"/>
                  </a:cubicBezTo>
                  <a:cubicBezTo>
                    <a:pt x="143" y="72"/>
                    <a:pt x="143" y="72"/>
                    <a:pt x="143" y="72"/>
                  </a:cubicBezTo>
                  <a:cubicBezTo>
                    <a:pt x="465" y="72"/>
                    <a:pt x="465" y="72"/>
                    <a:pt x="465" y="72"/>
                  </a:cubicBezTo>
                  <a:cubicBezTo>
                    <a:pt x="472" y="72"/>
                    <a:pt x="478" y="66"/>
                    <a:pt x="478" y="59"/>
                  </a:cubicBezTo>
                  <a:cubicBezTo>
                    <a:pt x="478" y="52"/>
                    <a:pt x="472" y="46"/>
                    <a:pt x="465" y="46"/>
                  </a:cubicBezTo>
                  <a:close/>
                  <a:moveTo>
                    <a:pt x="95" y="26"/>
                  </a:moveTo>
                  <a:cubicBezTo>
                    <a:pt x="109" y="46"/>
                    <a:pt x="109" y="46"/>
                    <a:pt x="109" y="46"/>
                  </a:cubicBezTo>
                  <a:cubicBezTo>
                    <a:pt x="59" y="46"/>
                    <a:pt x="59" y="46"/>
                    <a:pt x="59" y="46"/>
                  </a:cubicBezTo>
                  <a:cubicBezTo>
                    <a:pt x="59" y="46"/>
                    <a:pt x="59" y="46"/>
                    <a:pt x="59" y="46"/>
                  </a:cubicBezTo>
                  <a:cubicBezTo>
                    <a:pt x="54" y="46"/>
                    <a:pt x="54" y="46"/>
                    <a:pt x="54" y="46"/>
                  </a:cubicBezTo>
                  <a:cubicBezTo>
                    <a:pt x="40" y="26"/>
                    <a:pt x="40" y="26"/>
                    <a:pt x="40" y="26"/>
                  </a:cubicBezTo>
                  <a:lnTo>
                    <a:pt x="95" y="26"/>
                  </a:lnTo>
                  <a:close/>
                  <a:moveTo>
                    <a:pt x="95" y="93"/>
                  </a:moveTo>
                  <a:cubicBezTo>
                    <a:pt x="40" y="93"/>
                    <a:pt x="40" y="93"/>
                    <a:pt x="40" y="93"/>
                  </a:cubicBezTo>
                  <a:cubicBezTo>
                    <a:pt x="54" y="73"/>
                    <a:pt x="54" y="73"/>
                    <a:pt x="54" y="73"/>
                  </a:cubicBezTo>
                  <a:cubicBezTo>
                    <a:pt x="109" y="73"/>
                    <a:pt x="109" y="73"/>
                    <a:pt x="109" y="73"/>
                  </a:cubicBezTo>
                  <a:lnTo>
                    <a:pt x="95" y="93"/>
                  </a:lnTo>
                  <a:close/>
                </a:path>
              </a:pathLst>
            </a:custGeom>
            <a:solidFill>
              <a:srgbClr val="2C353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pc="-30">
                <a:solidFill>
                  <a:prstClr val="black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  <p:sp>
          <p:nvSpPr>
            <p:cNvPr id="21" name="Freeform 142"/>
            <p:cNvSpPr/>
            <p:nvPr/>
          </p:nvSpPr>
          <p:spPr bwMode="auto">
            <a:xfrm>
              <a:off x="8374063" y="2241550"/>
              <a:ext cx="444500" cy="342900"/>
            </a:xfrm>
            <a:custGeom>
              <a:avLst/>
              <a:gdLst>
                <a:gd name="T0" fmla="*/ 140 w 140"/>
                <a:gd name="T1" fmla="*/ 55 h 108"/>
                <a:gd name="T2" fmla="*/ 131 w 140"/>
                <a:gd name="T3" fmla="*/ 64 h 108"/>
                <a:gd name="T4" fmla="*/ 90 w 140"/>
                <a:gd name="T5" fmla="*/ 105 h 108"/>
                <a:gd name="T6" fmla="*/ 86 w 140"/>
                <a:gd name="T7" fmla="*/ 107 h 108"/>
                <a:gd name="T8" fmla="*/ 80 w 140"/>
                <a:gd name="T9" fmla="*/ 108 h 108"/>
                <a:gd name="T10" fmla="*/ 71 w 140"/>
                <a:gd name="T11" fmla="*/ 105 h 108"/>
                <a:gd name="T12" fmla="*/ 71 w 140"/>
                <a:gd name="T13" fmla="*/ 86 h 108"/>
                <a:gd name="T14" fmla="*/ 90 w 140"/>
                <a:gd name="T15" fmla="*/ 68 h 108"/>
                <a:gd name="T16" fmla="*/ 13 w 140"/>
                <a:gd name="T17" fmla="*/ 68 h 108"/>
                <a:gd name="T18" fmla="*/ 1 w 140"/>
                <a:gd name="T19" fmla="*/ 60 h 108"/>
                <a:gd name="T20" fmla="*/ 0 w 140"/>
                <a:gd name="T21" fmla="*/ 55 h 108"/>
                <a:gd name="T22" fmla="*/ 13 w 140"/>
                <a:gd name="T23" fmla="*/ 42 h 108"/>
                <a:gd name="T24" fmla="*/ 90 w 140"/>
                <a:gd name="T25" fmla="*/ 42 h 108"/>
                <a:gd name="T26" fmla="*/ 71 w 140"/>
                <a:gd name="T27" fmla="*/ 23 h 108"/>
                <a:gd name="T28" fmla="*/ 68 w 140"/>
                <a:gd name="T29" fmla="*/ 19 h 108"/>
                <a:gd name="T30" fmla="*/ 71 w 140"/>
                <a:gd name="T31" fmla="*/ 5 h 108"/>
                <a:gd name="T32" fmla="*/ 90 w 140"/>
                <a:gd name="T33" fmla="*/ 5 h 108"/>
                <a:gd name="T34" fmla="*/ 130 w 140"/>
                <a:gd name="T35" fmla="*/ 46 h 108"/>
                <a:gd name="T36" fmla="*/ 140 w 140"/>
                <a:gd name="T37" fmla="*/ 55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40" h="108">
                  <a:moveTo>
                    <a:pt x="140" y="55"/>
                  </a:moveTo>
                  <a:cubicBezTo>
                    <a:pt x="131" y="64"/>
                    <a:pt x="131" y="64"/>
                    <a:pt x="131" y="64"/>
                  </a:cubicBezTo>
                  <a:cubicBezTo>
                    <a:pt x="90" y="105"/>
                    <a:pt x="90" y="105"/>
                    <a:pt x="90" y="105"/>
                  </a:cubicBezTo>
                  <a:cubicBezTo>
                    <a:pt x="88" y="106"/>
                    <a:pt x="87" y="107"/>
                    <a:pt x="86" y="107"/>
                  </a:cubicBezTo>
                  <a:cubicBezTo>
                    <a:pt x="84" y="108"/>
                    <a:pt x="82" y="108"/>
                    <a:pt x="80" y="108"/>
                  </a:cubicBezTo>
                  <a:cubicBezTo>
                    <a:pt x="77" y="108"/>
                    <a:pt x="74" y="107"/>
                    <a:pt x="71" y="105"/>
                  </a:cubicBezTo>
                  <a:cubicBezTo>
                    <a:pt x="66" y="100"/>
                    <a:pt x="66" y="91"/>
                    <a:pt x="71" y="86"/>
                  </a:cubicBezTo>
                  <a:cubicBezTo>
                    <a:pt x="90" y="68"/>
                    <a:pt x="90" y="68"/>
                    <a:pt x="90" y="68"/>
                  </a:cubicBezTo>
                  <a:cubicBezTo>
                    <a:pt x="13" y="68"/>
                    <a:pt x="13" y="68"/>
                    <a:pt x="13" y="68"/>
                  </a:cubicBezTo>
                  <a:cubicBezTo>
                    <a:pt x="7" y="68"/>
                    <a:pt x="3" y="64"/>
                    <a:pt x="1" y="60"/>
                  </a:cubicBezTo>
                  <a:cubicBezTo>
                    <a:pt x="0" y="58"/>
                    <a:pt x="0" y="57"/>
                    <a:pt x="0" y="55"/>
                  </a:cubicBezTo>
                  <a:cubicBezTo>
                    <a:pt x="0" y="48"/>
                    <a:pt x="5" y="42"/>
                    <a:pt x="13" y="42"/>
                  </a:cubicBezTo>
                  <a:cubicBezTo>
                    <a:pt x="90" y="42"/>
                    <a:pt x="90" y="42"/>
                    <a:pt x="90" y="42"/>
                  </a:cubicBezTo>
                  <a:cubicBezTo>
                    <a:pt x="71" y="23"/>
                    <a:pt x="71" y="23"/>
                    <a:pt x="71" y="23"/>
                  </a:cubicBezTo>
                  <a:cubicBezTo>
                    <a:pt x="70" y="22"/>
                    <a:pt x="69" y="21"/>
                    <a:pt x="68" y="19"/>
                  </a:cubicBezTo>
                  <a:cubicBezTo>
                    <a:pt x="66" y="14"/>
                    <a:pt x="67" y="9"/>
                    <a:pt x="71" y="5"/>
                  </a:cubicBezTo>
                  <a:cubicBezTo>
                    <a:pt x="76" y="0"/>
                    <a:pt x="85" y="0"/>
                    <a:pt x="90" y="5"/>
                  </a:cubicBezTo>
                  <a:cubicBezTo>
                    <a:pt x="130" y="46"/>
                    <a:pt x="130" y="46"/>
                    <a:pt x="130" y="46"/>
                  </a:cubicBezTo>
                  <a:lnTo>
                    <a:pt x="140" y="55"/>
                  </a:lnTo>
                  <a:close/>
                </a:path>
              </a:pathLst>
            </a:custGeom>
            <a:solidFill>
              <a:srgbClr val="2C353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pc="-30">
                <a:solidFill>
                  <a:prstClr val="black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  <p:sp>
          <p:nvSpPr>
            <p:cNvPr id="22" name="Freeform 143"/>
            <p:cNvSpPr/>
            <p:nvPr/>
          </p:nvSpPr>
          <p:spPr bwMode="auto">
            <a:xfrm>
              <a:off x="7361238" y="2203450"/>
              <a:ext cx="393700" cy="425450"/>
            </a:xfrm>
            <a:custGeom>
              <a:avLst/>
              <a:gdLst>
                <a:gd name="T0" fmla="*/ 57 w 124"/>
                <a:gd name="T1" fmla="*/ 134 h 134"/>
                <a:gd name="T2" fmla="*/ 124 w 124"/>
                <a:gd name="T3" fmla="*/ 67 h 134"/>
                <a:gd name="T4" fmla="*/ 57 w 124"/>
                <a:gd name="T5" fmla="*/ 0 h 134"/>
                <a:gd name="T6" fmla="*/ 5 w 124"/>
                <a:gd name="T7" fmla="*/ 25 h 134"/>
                <a:gd name="T8" fmla="*/ 7 w 124"/>
                <a:gd name="T9" fmla="*/ 43 h 134"/>
                <a:gd name="T10" fmla="*/ 25 w 124"/>
                <a:gd name="T11" fmla="*/ 41 h 134"/>
                <a:gd name="T12" fmla="*/ 57 w 124"/>
                <a:gd name="T13" fmla="*/ 26 h 134"/>
                <a:gd name="T14" fmla="*/ 98 w 124"/>
                <a:gd name="T15" fmla="*/ 67 h 134"/>
                <a:gd name="T16" fmla="*/ 57 w 124"/>
                <a:gd name="T17" fmla="*/ 108 h 134"/>
                <a:gd name="T18" fmla="*/ 25 w 124"/>
                <a:gd name="T19" fmla="*/ 92 h 134"/>
                <a:gd name="T20" fmla="*/ 7 w 124"/>
                <a:gd name="T21" fmla="*/ 90 h 134"/>
                <a:gd name="T22" fmla="*/ 5 w 124"/>
                <a:gd name="T23" fmla="*/ 109 h 134"/>
                <a:gd name="T24" fmla="*/ 57 w 124"/>
                <a:gd name="T25" fmla="*/ 134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" h="134">
                  <a:moveTo>
                    <a:pt x="57" y="134"/>
                  </a:moveTo>
                  <a:cubicBezTo>
                    <a:pt x="94" y="134"/>
                    <a:pt x="124" y="104"/>
                    <a:pt x="124" y="67"/>
                  </a:cubicBezTo>
                  <a:cubicBezTo>
                    <a:pt x="124" y="30"/>
                    <a:pt x="94" y="0"/>
                    <a:pt x="57" y="0"/>
                  </a:cubicBezTo>
                  <a:cubicBezTo>
                    <a:pt x="36" y="0"/>
                    <a:pt x="17" y="10"/>
                    <a:pt x="5" y="25"/>
                  </a:cubicBezTo>
                  <a:cubicBezTo>
                    <a:pt x="0" y="31"/>
                    <a:pt x="1" y="39"/>
                    <a:pt x="7" y="43"/>
                  </a:cubicBezTo>
                  <a:cubicBezTo>
                    <a:pt x="12" y="48"/>
                    <a:pt x="21" y="47"/>
                    <a:pt x="25" y="41"/>
                  </a:cubicBezTo>
                  <a:cubicBezTo>
                    <a:pt x="33" y="32"/>
                    <a:pt x="44" y="26"/>
                    <a:pt x="57" y="26"/>
                  </a:cubicBezTo>
                  <a:cubicBezTo>
                    <a:pt x="80" y="26"/>
                    <a:pt x="98" y="44"/>
                    <a:pt x="98" y="67"/>
                  </a:cubicBezTo>
                  <a:cubicBezTo>
                    <a:pt x="98" y="89"/>
                    <a:pt x="80" y="108"/>
                    <a:pt x="57" y="108"/>
                  </a:cubicBezTo>
                  <a:cubicBezTo>
                    <a:pt x="44" y="108"/>
                    <a:pt x="33" y="102"/>
                    <a:pt x="25" y="92"/>
                  </a:cubicBezTo>
                  <a:cubicBezTo>
                    <a:pt x="21" y="87"/>
                    <a:pt x="12" y="86"/>
                    <a:pt x="7" y="90"/>
                  </a:cubicBezTo>
                  <a:cubicBezTo>
                    <a:pt x="1" y="95"/>
                    <a:pt x="0" y="103"/>
                    <a:pt x="5" y="109"/>
                  </a:cubicBezTo>
                  <a:cubicBezTo>
                    <a:pt x="17" y="124"/>
                    <a:pt x="36" y="134"/>
                    <a:pt x="57" y="134"/>
                  </a:cubicBezTo>
                  <a:close/>
                </a:path>
              </a:pathLst>
            </a:custGeom>
            <a:solidFill>
              <a:schemeClr val="bg1">
                <a:lumMod val="85000"/>
                <a:alpha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pc="-30">
                <a:solidFill>
                  <a:prstClr val="black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  <p:sp>
          <p:nvSpPr>
            <p:cNvPr id="23" name="Freeform 144"/>
            <p:cNvSpPr/>
            <p:nvPr/>
          </p:nvSpPr>
          <p:spPr bwMode="auto">
            <a:xfrm>
              <a:off x="7132638" y="1993901"/>
              <a:ext cx="831850" cy="841375"/>
            </a:xfrm>
            <a:custGeom>
              <a:avLst/>
              <a:gdLst>
                <a:gd name="T0" fmla="*/ 129 w 262"/>
                <a:gd name="T1" fmla="*/ 0 h 265"/>
                <a:gd name="T2" fmla="*/ 129 w 262"/>
                <a:gd name="T3" fmla="*/ 0 h 265"/>
                <a:gd name="T4" fmla="*/ 2 w 262"/>
                <a:gd name="T5" fmla="*/ 96 h 265"/>
                <a:gd name="T6" fmla="*/ 11 w 262"/>
                <a:gd name="T7" fmla="*/ 112 h 265"/>
                <a:gd name="T8" fmla="*/ 14 w 262"/>
                <a:gd name="T9" fmla="*/ 112 h 265"/>
                <a:gd name="T10" fmla="*/ 27 w 262"/>
                <a:gd name="T11" fmla="*/ 103 h 265"/>
                <a:gd name="T12" fmla="*/ 129 w 262"/>
                <a:gd name="T13" fmla="*/ 26 h 265"/>
                <a:gd name="T14" fmla="*/ 129 w 262"/>
                <a:gd name="T15" fmla="*/ 26 h 265"/>
                <a:gd name="T16" fmla="*/ 129 w 262"/>
                <a:gd name="T17" fmla="*/ 26 h 265"/>
                <a:gd name="T18" fmla="*/ 204 w 262"/>
                <a:gd name="T19" fmla="*/ 57 h 265"/>
                <a:gd name="T20" fmla="*/ 236 w 262"/>
                <a:gd name="T21" fmla="*/ 133 h 265"/>
                <a:gd name="T22" fmla="*/ 205 w 262"/>
                <a:gd name="T23" fmla="*/ 208 h 265"/>
                <a:gd name="T24" fmla="*/ 129 w 262"/>
                <a:gd name="T25" fmla="*/ 239 h 265"/>
                <a:gd name="T26" fmla="*/ 129 w 262"/>
                <a:gd name="T27" fmla="*/ 239 h 265"/>
                <a:gd name="T28" fmla="*/ 27 w 262"/>
                <a:gd name="T29" fmla="*/ 163 h 265"/>
                <a:gd name="T30" fmla="*/ 14 w 262"/>
                <a:gd name="T31" fmla="*/ 153 h 265"/>
                <a:gd name="T32" fmla="*/ 11 w 262"/>
                <a:gd name="T33" fmla="*/ 154 h 265"/>
                <a:gd name="T34" fmla="*/ 2 w 262"/>
                <a:gd name="T35" fmla="*/ 170 h 265"/>
                <a:gd name="T36" fmla="*/ 129 w 262"/>
                <a:gd name="T37" fmla="*/ 265 h 265"/>
                <a:gd name="T38" fmla="*/ 262 w 262"/>
                <a:gd name="T39" fmla="*/ 133 h 265"/>
                <a:gd name="T40" fmla="*/ 129 w 262"/>
                <a:gd name="T41" fmla="*/ 0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62" h="265">
                  <a:moveTo>
                    <a:pt x="129" y="0"/>
                  </a:moveTo>
                  <a:cubicBezTo>
                    <a:pt x="129" y="0"/>
                    <a:pt x="129" y="0"/>
                    <a:pt x="129" y="0"/>
                  </a:cubicBezTo>
                  <a:cubicBezTo>
                    <a:pt x="69" y="0"/>
                    <a:pt x="18" y="40"/>
                    <a:pt x="2" y="96"/>
                  </a:cubicBezTo>
                  <a:cubicBezTo>
                    <a:pt x="0" y="102"/>
                    <a:pt x="4" y="110"/>
                    <a:pt x="11" y="112"/>
                  </a:cubicBezTo>
                  <a:cubicBezTo>
                    <a:pt x="12" y="112"/>
                    <a:pt x="13" y="112"/>
                    <a:pt x="14" y="112"/>
                  </a:cubicBezTo>
                  <a:cubicBezTo>
                    <a:pt x="20" y="112"/>
                    <a:pt x="25" y="108"/>
                    <a:pt x="27" y="103"/>
                  </a:cubicBezTo>
                  <a:cubicBezTo>
                    <a:pt x="40" y="59"/>
                    <a:pt x="81" y="26"/>
                    <a:pt x="129" y="26"/>
                  </a:cubicBezTo>
                  <a:cubicBezTo>
                    <a:pt x="129" y="26"/>
                    <a:pt x="129" y="26"/>
                    <a:pt x="129" y="26"/>
                  </a:cubicBezTo>
                  <a:cubicBezTo>
                    <a:pt x="129" y="26"/>
                    <a:pt x="129" y="26"/>
                    <a:pt x="129" y="26"/>
                  </a:cubicBezTo>
                  <a:cubicBezTo>
                    <a:pt x="159" y="26"/>
                    <a:pt x="185" y="38"/>
                    <a:pt x="204" y="57"/>
                  </a:cubicBezTo>
                  <a:cubicBezTo>
                    <a:pt x="224" y="77"/>
                    <a:pt x="236" y="103"/>
                    <a:pt x="236" y="133"/>
                  </a:cubicBezTo>
                  <a:cubicBezTo>
                    <a:pt x="236" y="162"/>
                    <a:pt x="224" y="189"/>
                    <a:pt x="205" y="208"/>
                  </a:cubicBezTo>
                  <a:cubicBezTo>
                    <a:pt x="185" y="228"/>
                    <a:pt x="159" y="239"/>
                    <a:pt x="129" y="239"/>
                  </a:cubicBezTo>
                  <a:cubicBezTo>
                    <a:pt x="129" y="239"/>
                    <a:pt x="129" y="239"/>
                    <a:pt x="129" y="239"/>
                  </a:cubicBezTo>
                  <a:cubicBezTo>
                    <a:pt x="81" y="239"/>
                    <a:pt x="40" y="207"/>
                    <a:pt x="27" y="163"/>
                  </a:cubicBezTo>
                  <a:cubicBezTo>
                    <a:pt x="25" y="157"/>
                    <a:pt x="20" y="153"/>
                    <a:pt x="14" y="153"/>
                  </a:cubicBezTo>
                  <a:cubicBezTo>
                    <a:pt x="13" y="153"/>
                    <a:pt x="12" y="154"/>
                    <a:pt x="11" y="154"/>
                  </a:cubicBezTo>
                  <a:cubicBezTo>
                    <a:pt x="4" y="156"/>
                    <a:pt x="0" y="163"/>
                    <a:pt x="2" y="170"/>
                  </a:cubicBezTo>
                  <a:cubicBezTo>
                    <a:pt x="18" y="225"/>
                    <a:pt x="69" y="265"/>
                    <a:pt x="129" y="265"/>
                  </a:cubicBezTo>
                  <a:cubicBezTo>
                    <a:pt x="202" y="265"/>
                    <a:pt x="262" y="206"/>
                    <a:pt x="262" y="133"/>
                  </a:cubicBezTo>
                  <a:cubicBezTo>
                    <a:pt x="262" y="60"/>
                    <a:pt x="202" y="0"/>
                    <a:pt x="129" y="0"/>
                  </a:cubicBezTo>
                </a:path>
              </a:pathLst>
            </a:custGeom>
            <a:solidFill>
              <a:srgbClr val="2C353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pc="-30">
                <a:solidFill>
                  <a:prstClr val="black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  <p:sp>
          <p:nvSpPr>
            <p:cNvPr id="24" name="Freeform 145"/>
            <p:cNvSpPr/>
            <p:nvPr/>
          </p:nvSpPr>
          <p:spPr bwMode="auto">
            <a:xfrm>
              <a:off x="6872288" y="1739901"/>
              <a:ext cx="1346200" cy="1349375"/>
            </a:xfrm>
            <a:custGeom>
              <a:avLst/>
              <a:gdLst>
                <a:gd name="T0" fmla="*/ 211 w 424"/>
                <a:gd name="T1" fmla="*/ 0 h 425"/>
                <a:gd name="T2" fmla="*/ 211 w 424"/>
                <a:gd name="T3" fmla="*/ 0 h 425"/>
                <a:gd name="T4" fmla="*/ 2 w 424"/>
                <a:gd name="T5" fmla="*/ 177 h 425"/>
                <a:gd name="T6" fmla="*/ 12 w 424"/>
                <a:gd name="T7" fmla="*/ 192 h 425"/>
                <a:gd name="T8" fmla="*/ 14 w 424"/>
                <a:gd name="T9" fmla="*/ 192 h 425"/>
                <a:gd name="T10" fmla="*/ 27 w 424"/>
                <a:gd name="T11" fmla="*/ 181 h 425"/>
                <a:gd name="T12" fmla="*/ 211 w 424"/>
                <a:gd name="T13" fmla="*/ 26 h 425"/>
                <a:gd name="T14" fmla="*/ 211 w 424"/>
                <a:gd name="T15" fmla="*/ 26 h 425"/>
                <a:gd name="T16" fmla="*/ 343 w 424"/>
                <a:gd name="T17" fmla="*/ 81 h 425"/>
                <a:gd name="T18" fmla="*/ 398 w 424"/>
                <a:gd name="T19" fmla="*/ 213 h 425"/>
                <a:gd name="T20" fmla="*/ 343 w 424"/>
                <a:gd name="T21" fmla="*/ 345 h 425"/>
                <a:gd name="T22" fmla="*/ 211 w 424"/>
                <a:gd name="T23" fmla="*/ 399 h 425"/>
                <a:gd name="T24" fmla="*/ 211 w 424"/>
                <a:gd name="T25" fmla="*/ 399 h 425"/>
                <a:gd name="T26" fmla="*/ 27 w 424"/>
                <a:gd name="T27" fmla="*/ 244 h 425"/>
                <a:gd name="T28" fmla="*/ 14 w 424"/>
                <a:gd name="T29" fmla="*/ 233 h 425"/>
                <a:gd name="T30" fmla="*/ 12 w 424"/>
                <a:gd name="T31" fmla="*/ 234 h 425"/>
                <a:gd name="T32" fmla="*/ 2 w 424"/>
                <a:gd name="T33" fmla="*/ 249 h 425"/>
                <a:gd name="T34" fmla="*/ 211 w 424"/>
                <a:gd name="T35" fmla="*/ 425 h 425"/>
                <a:gd name="T36" fmla="*/ 424 w 424"/>
                <a:gd name="T37" fmla="*/ 213 h 425"/>
                <a:gd name="T38" fmla="*/ 211 w 424"/>
                <a:gd name="T39" fmla="*/ 0 h 4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24" h="425">
                  <a:moveTo>
                    <a:pt x="211" y="0"/>
                  </a:moveTo>
                  <a:cubicBezTo>
                    <a:pt x="211" y="0"/>
                    <a:pt x="211" y="0"/>
                    <a:pt x="211" y="0"/>
                  </a:cubicBezTo>
                  <a:cubicBezTo>
                    <a:pt x="106" y="0"/>
                    <a:pt x="19" y="77"/>
                    <a:pt x="2" y="177"/>
                  </a:cubicBezTo>
                  <a:cubicBezTo>
                    <a:pt x="0" y="184"/>
                    <a:pt x="5" y="191"/>
                    <a:pt x="12" y="192"/>
                  </a:cubicBezTo>
                  <a:cubicBezTo>
                    <a:pt x="13" y="192"/>
                    <a:pt x="14" y="192"/>
                    <a:pt x="14" y="192"/>
                  </a:cubicBezTo>
                  <a:cubicBezTo>
                    <a:pt x="21" y="192"/>
                    <a:pt x="26" y="188"/>
                    <a:pt x="27" y="181"/>
                  </a:cubicBezTo>
                  <a:cubicBezTo>
                    <a:pt x="42" y="93"/>
                    <a:pt x="119" y="26"/>
                    <a:pt x="211" y="26"/>
                  </a:cubicBezTo>
                  <a:cubicBezTo>
                    <a:pt x="211" y="26"/>
                    <a:pt x="211" y="26"/>
                    <a:pt x="211" y="26"/>
                  </a:cubicBezTo>
                  <a:cubicBezTo>
                    <a:pt x="263" y="26"/>
                    <a:pt x="309" y="47"/>
                    <a:pt x="343" y="81"/>
                  </a:cubicBezTo>
                  <a:cubicBezTo>
                    <a:pt x="377" y="115"/>
                    <a:pt x="398" y="161"/>
                    <a:pt x="398" y="213"/>
                  </a:cubicBezTo>
                  <a:cubicBezTo>
                    <a:pt x="398" y="264"/>
                    <a:pt x="377" y="311"/>
                    <a:pt x="343" y="345"/>
                  </a:cubicBezTo>
                  <a:cubicBezTo>
                    <a:pt x="309" y="378"/>
                    <a:pt x="263" y="399"/>
                    <a:pt x="211" y="399"/>
                  </a:cubicBezTo>
                  <a:cubicBezTo>
                    <a:pt x="211" y="399"/>
                    <a:pt x="211" y="399"/>
                    <a:pt x="211" y="399"/>
                  </a:cubicBezTo>
                  <a:cubicBezTo>
                    <a:pt x="119" y="399"/>
                    <a:pt x="42" y="332"/>
                    <a:pt x="27" y="244"/>
                  </a:cubicBezTo>
                  <a:cubicBezTo>
                    <a:pt x="26" y="238"/>
                    <a:pt x="21" y="233"/>
                    <a:pt x="14" y="233"/>
                  </a:cubicBezTo>
                  <a:cubicBezTo>
                    <a:pt x="14" y="233"/>
                    <a:pt x="13" y="234"/>
                    <a:pt x="12" y="234"/>
                  </a:cubicBezTo>
                  <a:cubicBezTo>
                    <a:pt x="5" y="235"/>
                    <a:pt x="0" y="242"/>
                    <a:pt x="2" y="249"/>
                  </a:cubicBezTo>
                  <a:cubicBezTo>
                    <a:pt x="19" y="349"/>
                    <a:pt x="106" y="425"/>
                    <a:pt x="211" y="425"/>
                  </a:cubicBezTo>
                  <a:cubicBezTo>
                    <a:pt x="328" y="425"/>
                    <a:pt x="424" y="330"/>
                    <a:pt x="424" y="213"/>
                  </a:cubicBezTo>
                  <a:cubicBezTo>
                    <a:pt x="423" y="95"/>
                    <a:pt x="328" y="0"/>
                    <a:pt x="211" y="0"/>
                  </a:cubicBezTo>
                </a:path>
              </a:pathLst>
            </a:custGeom>
            <a:solidFill>
              <a:schemeClr val="bg1">
                <a:lumMod val="65000"/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pc="-30">
                <a:solidFill>
                  <a:prstClr val="black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  <p:sp>
          <p:nvSpPr>
            <p:cNvPr id="25" name="Freeform 146"/>
            <p:cNvSpPr/>
            <p:nvPr/>
          </p:nvSpPr>
          <p:spPr bwMode="auto">
            <a:xfrm>
              <a:off x="6634163" y="1501776"/>
              <a:ext cx="1822450" cy="1825625"/>
            </a:xfrm>
            <a:custGeom>
              <a:avLst/>
              <a:gdLst>
                <a:gd name="T0" fmla="*/ 574 w 574"/>
                <a:gd name="T1" fmla="*/ 288 h 575"/>
                <a:gd name="T2" fmla="*/ 286 w 574"/>
                <a:gd name="T3" fmla="*/ 0 h 575"/>
                <a:gd name="T4" fmla="*/ 1 w 574"/>
                <a:gd name="T5" fmla="*/ 253 h 575"/>
                <a:gd name="T6" fmla="*/ 12 w 574"/>
                <a:gd name="T7" fmla="*/ 267 h 575"/>
                <a:gd name="T8" fmla="*/ 26 w 574"/>
                <a:gd name="T9" fmla="*/ 256 h 575"/>
                <a:gd name="T10" fmla="*/ 286 w 574"/>
                <a:gd name="T11" fmla="*/ 26 h 575"/>
                <a:gd name="T12" fmla="*/ 471 w 574"/>
                <a:gd name="T13" fmla="*/ 103 h 575"/>
                <a:gd name="T14" fmla="*/ 548 w 574"/>
                <a:gd name="T15" fmla="*/ 288 h 575"/>
                <a:gd name="T16" fmla="*/ 471 w 574"/>
                <a:gd name="T17" fmla="*/ 473 h 575"/>
                <a:gd name="T18" fmla="*/ 286 w 574"/>
                <a:gd name="T19" fmla="*/ 549 h 575"/>
                <a:gd name="T20" fmla="*/ 27 w 574"/>
                <a:gd name="T21" fmla="*/ 320 h 575"/>
                <a:gd name="T22" fmla="*/ 12 w 574"/>
                <a:gd name="T23" fmla="*/ 309 h 575"/>
                <a:gd name="T24" fmla="*/ 1 w 574"/>
                <a:gd name="T25" fmla="*/ 323 h 575"/>
                <a:gd name="T26" fmla="*/ 286 w 574"/>
                <a:gd name="T27" fmla="*/ 575 h 575"/>
                <a:gd name="T28" fmla="*/ 574 w 574"/>
                <a:gd name="T29" fmla="*/ 288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74" h="575">
                  <a:moveTo>
                    <a:pt x="574" y="288"/>
                  </a:moveTo>
                  <a:cubicBezTo>
                    <a:pt x="574" y="129"/>
                    <a:pt x="445" y="0"/>
                    <a:pt x="286" y="0"/>
                  </a:cubicBezTo>
                  <a:cubicBezTo>
                    <a:pt x="139" y="0"/>
                    <a:pt x="18" y="110"/>
                    <a:pt x="1" y="253"/>
                  </a:cubicBezTo>
                  <a:cubicBezTo>
                    <a:pt x="0" y="260"/>
                    <a:pt x="5" y="266"/>
                    <a:pt x="12" y="267"/>
                  </a:cubicBezTo>
                  <a:cubicBezTo>
                    <a:pt x="19" y="268"/>
                    <a:pt x="26" y="263"/>
                    <a:pt x="26" y="256"/>
                  </a:cubicBezTo>
                  <a:cubicBezTo>
                    <a:pt x="42" y="127"/>
                    <a:pt x="152" y="26"/>
                    <a:pt x="286" y="26"/>
                  </a:cubicBezTo>
                  <a:cubicBezTo>
                    <a:pt x="358" y="26"/>
                    <a:pt x="424" y="56"/>
                    <a:pt x="471" y="103"/>
                  </a:cubicBezTo>
                  <a:cubicBezTo>
                    <a:pt x="518" y="150"/>
                    <a:pt x="548" y="215"/>
                    <a:pt x="548" y="288"/>
                  </a:cubicBezTo>
                  <a:cubicBezTo>
                    <a:pt x="548" y="360"/>
                    <a:pt x="518" y="425"/>
                    <a:pt x="471" y="473"/>
                  </a:cubicBezTo>
                  <a:cubicBezTo>
                    <a:pt x="424" y="520"/>
                    <a:pt x="358" y="549"/>
                    <a:pt x="286" y="549"/>
                  </a:cubicBezTo>
                  <a:cubicBezTo>
                    <a:pt x="153" y="549"/>
                    <a:pt x="42" y="449"/>
                    <a:pt x="27" y="320"/>
                  </a:cubicBezTo>
                  <a:cubicBezTo>
                    <a:pt x="26" y="313"/>
                    <a:pt x="19" y="308"/>
                    <a:pt x="12" y="309"/>
                  </a:cubicBezTo>
                  <a:cubicBezTo>
                    <a:pt x="5" y="309"/>
                    <a:pt x="0" y="316"/>
                    <a:pt x="1" y="323"/>
                  </a:cubicBezTo>
                  <a:cubicBezTo>
                    <a:pt x="18" y="465"/>
                    <a:pt x="139" y="575"/>
                    <a:pt x="286" y="575"/>
                  </a:cubicBezTo>
                  <a:cubicBezTo>
                    <a:pt x="445" y="575"/>
                    <a:pt x="574" y="447"/>
                    <a:pt x="574" y="288"/>
                  </a:cubicBezTo>
                  <a:close/>
                </a:path>
              </a:pathLst>
            </a:custGeom>
            <a:solidFill>
              <a:srgbClr val="2C353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pc="-30">
                <a:solidFill>
                  <a:prstClr val="black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852000" y="4482240"/>
            <a:ext cx="3560888" cy="953135"/>
            <a:chOff x="852000" y="4465095"/>
            <a:chExt cx="3560888" cy="953135"/>
          </a:xfrm>
        </p:grpSpPr>
        <p:sp>
          <p:nvSpPr>
            <p:cNvPr id="37" name="矩形 36"/>
            <p:cNvSpPr/>
            <p:nvPr/>
          </p:nvSpPr>
          <p:spPr>
            <a:xfrm>
              <a:off x="852000" y="4465095"/>
              <a:ext cx="2522174" cy="95313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50000"/>
                </a:lnSpc>
                <a:spcAft>
                  <a:spcPts val="600"/>
                </a:spcAft>
                <a:buClr>
                  <a:schemeClr val="accent2"/>
                </a:buClr>
              </a:pPr>
              <a:r>
                <a:rPr lang="zh-CN" altLang="en-US" sz="1400" b="1" dirty="0">
                  <a:solidFill>
                    <a:schemeClr val="tx1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rPr>
                <a:t>快速导入</a:t>
              </a:r>
              <a:endParaRPr lang="en-US" altLang="zh-CN" sz="1400" dirty="0">
                <a:solidFill>
                  <a:schemeClr val="bg1">
                    <a:lumMod val="50000"/>
                  </a:schemeClr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  <a:p>
              <a:pPr algn="r">
                <a:lnSpc>
                  <a:spcPct val="150000"/>
                </a:lnSpc>
                <a:spcAft>
                  <a:spcPts val="600"/>
                </a:spcAft>
                <a:buClr>
                  <a:schemeClr val="accent2"/>
                </a:buClr>
              </a:pPr>
              <a:r>
                <a:rPr lang="zh-CN" sz="1000" dirty="0">
                  <a:solidFill>
                    <a:schemeClr val="bg1">
                      <a:lumMod val="50000"/>
                    </a:schemeClr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rPr>
                <a:t>可以快速导入课程、教职工以及学生信息，瞬间搭建起学校专属的作业平台</a:t>
              </a:r>
            </a:p>
          </p:txBody>
        </p:sp>
        <p:grpSp>
          <p:nvGrpSpPr>
            <p:cNvPr id="38" name="组合 37"/>
            <p:cNvGrpSpPr/>
            <p:nvPr/>
          </p:nvGrpSpPr>
          <p:grpSpPr>
            <a:xfrm>
              <a:off x="3692888" y="4582149"/>
              <a:ext cx="720000" cy="720000"/>
              <a:chOff x="3692888" y="4582149"/>
              <a:chExt cx="720000" cy="720000"/>
            </a:xfrm>
          </p:grpSpPr>
          <p:sp>
            <p:nvSpPr>
              <p:cNvPr id="39" name="椭圆 38"/>
              <p:cNvSpPr/>
              <p:nvPr/>
            </p:nvSpPr>
            <p:spPr>
              <a:xfrm>
                <a:off x="3692888" y="4582149"/>
                <a:ext cx="720000" cy="720000"/>
              </a:xfrm>
              <a:prstGeom prst="ellipse">
                <a:avLst/>
              </a:prstGeom>
              <a:noFill/>
              <a:ln w="190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>
                      <a:lumMod val="65000"/>
                    </a:schemeClr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40" name="Freeform 80"/>
              <p:cNvSpPr>
                <a:spLocks noEditPoints="1"/>
              </p:cNvSpPr>
              <p:nvPr/>
            </p:nvSpPr>
            <p:spPr bwMode="auto">
              <a:xfrm>
                <a:off x="3891757" y="4780223"/>
                <a:ext cx="322263" cy="323850"/>
              </a:xfrm>
              <a:custGeom>
                <a:avLst/>
                <a:gdLst>
                  <a:gd name="T0" fmla="*/ 1017 w 1017"/>
                  <a:gd name="T1" fmla="*/ 28 h 1017"/>
                  <a:gd name="T2" fmla="*/ 1017 w 1017"/>
                  <a:gd name="T3" fmla="*/ 25 h 1017"/>
                  <a:gd name="T4" fmla="*/ 1015 w 1017"/>
                  <a:gd name="T5" fmla="*/ 19 h 1017"/>
                  <a:gd name="T6" fmla="*/ 1014 w 1017"/>
                  <a:gd name="T7" fmla="*/ 17 h 1017"/>
                  <a:gd name="T8" fmla="*/ 1011 w 1017"/>
                  <a:gd name="T9" fmla="*/ 12 h 1017"/>
                  <a:gd name="T10" fmla="*/ 1008 w 1017"/>
                  <a:gd name="T11" fmla="*/ 9 h 1017"/>
                  <a:gd name="T12" fmla="*/ 1005 w 1017"/>
                  <a:gd name="T13" fmla="*/ 6 h 1017"/>
                  <a:gd name="T14" fmla="*/ 1003 w 1017"/>
                  <a:gd name="T15" fmla="*/ 5 h 1017"/>
                  <a:gd name="T16" fmla="*/ 1002 w 1017"/>
                  <a:gd name="T17" fmla="*/ 4 h 1017"/>
                  <a:gd name="T18" fmla="*/ 1002 w 1017"/>
                  <a:gd name="T19" fmla="*/ 4 h 1017"/>
                  <a:gd name="T20" fmla="*/ 995 w 1017"/>
                  <a:gd name="T21" fmla="*/ 1 h 1017"/>
                  <a:gd name="T22" fmla="*/ 991 w 1017"/>
                  <a:gd name="T23" fmla="*/ 0 h 1017"/>
                  <a:gd name="T24" fmla="*/ 984 w 1017"/>
                  <a:gd name="T25" fmla="*/ 0 h 1017"/>
                  <a:gd name="T26" fmla="*/ 983 w 1017"/>
                  <a:gd name="T27" fmla="*/ 0 h 1017"/>
                  <a:gd name="T28" fmla="*/ 977 w 1017"/>
                  <a:gd name="T29" fmla="*/ 1 h 1017"/>
                  <a:gd name="T30" fmla="*/ 973 w 1017"/>
                  <a:gd name="T31" fmla="*/ 2 h 1017"/>
                  <a:gd name="T32" fmla="*/ 968 w 1017"/>
                  <a:gd name="T33" fmla="*/ 5 h 1017"/>
                  <a:gd name="T34" fmla="*/ 968 w 1017"/>
                  <a:gd name="T35" fmla="*/ 5 h 1017"/>
                  <a:gd name="T36" fmla="*/ 10 w 1017"/>
                  <a:gd name="T37" fmla="*/ 676 h 1017"/>
                  <a:gd name="T38" fmla="*/ 1 w 1017"/>
                  <a:gd name="T39" fmla="*/ 689 h 1017"/>
                  <a:gd name="T40" fmla="*/ 0 w 1017"/>
                  <a:gd name="T41" fmla="*/ 704 h 1017"/>
                  <a:gd name="T42" fmla="*/ 3 w 1017"/>
                  <a:gd name="T43" fmla="*/ 713 h 1017"/>
                  <a:gd name="T44" fmla="*/ 13 w 1017"/>
                  <a:gd name="T45" fmla="*/ 724 h 1017"/>
                  <a:gd name="T46" fmla="*/ 27 w 1017"/>
                  <a:gd name="T47" fmla="*/ 731 h 1017"/>
                  <a:gd name="T48" fmla="*/ 350 w 1017"/>
                  <a:gd name="T49" fmla="*/ 985 h 1017"/>
                  <a:gd name="T50" fmla="*/ 351 w 1017"/>
                  <a:gd name="T51" fmla="*/ 988 h 1017"/>
                  <a:gd name="T52" fmla="*/ 354 w 1017"/>
                  <a:gd name="T53" fmla="*/ 1000 h 1017"/>
                  <a:gd name="T54" fmla="*/ 357 w 1017"/>
                  <a:gd name="T55" fmla="*/ 1005 h 1017"/>
                  <a:gd name="T56" fmla="*/ 365 w 1017"/>
                  <a:gd name="T57" fmla="*/ 1012 h 1017"/>
                  <a:gd name="T58" fmla="*/ 368 w 1017"/>
                  <a:gd name="T59" fmla="*/ 1014 h 1017"/>
                  <a:gd name="T60" fmla="*/ 376 w 1017"/>
                  <a:gd name="T61" fmla="*/ 1016 h 1017"/>
                  <a:gd name="T62" fmla="*/ 382 w 1017"/>
                  <a:gd name="T63" fmla="*/ 1017 h 1017"/>
                  <a:gd name="T64" fmla="*/ 393 w 1017"/>
                  <a:gd name="T65" fmla="*/ 1015 h 1017"/>
                  <a:gd name="T66" fmla="*/ 399 w 1017"/>
                  <a:gd name="T67" fmla="*/ 1012 h 1017"/>
                  <a:gd name="T68" fmla="*/ 405 w 1017"/>
                  <a:gd name="T69" fmla="*/ 1006 h 1017"/>
                  <a:gd name="T70" fmla="*/ 524 w 1017"/>
                  <a:gd name="T71" fmla="*/ 821 h 1017"/>
                  <a:gd name="T72" fmla="*/ 876 w 1017"/>
                  <a:gd name="T73" fmla="*/ 1013 h 1017"/>
                  <a:gd name="T74" fmla="*/ 891 w 1017"/>
                  <a:gd name="T75" fmla="*/ 1017 h 1017"/>
                  <a:gd name="T76" fmla="*/ 906 w 1017"/>
                  <a:gd name="T77" fmla="*/ 1013 h 1017"/>
                  <a:gd name="T78" fmla="*/ 921 w 1017"/>
                  <a:gd name="T79" fmla="*/ 996 h 1017"/>
                  <a:gd name="T80" fmla="*/ 1017 w 1017"/>
                  <a:gd name="T81" fmla="*/ 34 h 1017"/>
                  <a:gd name="T82" fmla="*/ 367 w 1017"/>
                  <a:gd name="T83" fmla="*/ 667 h 1017"/>
                  <a:gd name="T84" fmla="*/ 367 w 1017"/>
                  <a:gd name="T85" fmla="*/ 667 h 1017"/>
                  <a:gd name="T86" fmla="*/ 760 w 1017"/>
                  <a:gd name="T87" fmla="*/ 328 h 1017"/>
                  <a:gd name="T88" fmla="*/ 557 w 1017"/>
                  <a:gd name="T89" fmla="*/ 767 h 10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017" h="1017">
                    <a:moveTo>
                      <a:pt x="1017" y="31"/>
                    </a:moveTo>
                    <a:lnTo>
                      <a:pt x="1017" y="31"/>
                    </a:lnTo>
                    <a:lnTo>
                      <a:pt x="1017" y="28"/>
                    </a:lnTo>
                    <a:lnTo>
                      <a:pt x="1017" y="28"/>
                    </a:lnTo>
                    <a:lnTo>
                      <a:pt x="1017" y="25"/>
                    </a:lnTo>
                    <a:lnTo>
                      <a:pt x="1017" y="25"/>
                    </a:lnTo>
                    <a:lnTo>
                      <a:pt x="1016" y="23"/>
                    </a:lnTo>
                    <a:lnTo>
                      <a:pt x="1016" y="23"/>
                    </a:lnTo>
                    <a:lnTo>
                      <a:pt x="1015" y="19"/>
                    </a:lnTo>
                    <a:lnTo>
                      <a:pt x="1015" y="19"/>
                    </a:lnTo>
                    <a:lnTo>
                      <a:pt x="1014" y="17"/>
                    </a:lnTo>
                    <a:lnTo>
                      <a:pt x="1014" y="17"/>
                    </a:lnTo>
                    <a:lnTo>
                      <a:pt x="1013" y="15"/>
                    </a:lnTo>
                    <a:lnTo>
                      <a:pt x="1013" y="15"/>
                    </a:lnTo>
                    <a:lnTo>
                      <a:pt x="1011" y="12"/>
                    </a:lnTo>
                    <a:lnTo>
                      <a:pt x="1011" y="12"/>
                    </a:lnTo>
                    <a:lnTo>
                      <a:pt x="1008" y="9"/>
                    </a:lnTo>
                    <a:lnTo>
                      <a:pt x="1008" y="9"/>
                    </a:lnTo>
                    <a:lnTo>
                      <a:pt x="1006" y="7"/>
                    </a:lnTo>
                    <a:lnTo>
                      <a:pt x="1006" y="7"/>
                    </a:lnTo>
                    <a:lnTo>
                      <a:pt x="1005" y="6"/>
                    </a:lnTo>
                    <a:lnTo>
                      <a:pt x="1005" y="6"/>
                    </a:lnTo>
                    <a:lnTo>
                      <a:pt x="1003" y="5"/>
                    </a:lnTo>
                    <a:lnTo>
                      <a:pt x="1003" y="5"/>
                    </a:lnTo>
                    <a:lnTo>
                      <a:pt x="1002" y="4"/>
                    </a:lnTo>
                    <a:lnTo>
                      <a:pt x="1002" y="4"/>
                    </a:lnTo>
                    <a:lnTo>
                      <a:pt x="1002" y="4"/>
                    </a:lnTo>
                    <a:lnTo>
                      <a:pt x="1002" y="4"/>
                    </a:lnTo>
                    <a:lnTo>
                      <a:pt x="1002" y="4"/>
                    </a:lnTo>
                    <a:lnTo>
                      <a:pt x="1002" y="4"/>
                    </a:lnTo>
                    <a:lnTo>
                      <a:pt x="998" y="2"/>
                    </a:lnTo>
                    <a:lnTo>
                      <a:pt x="998" y="2"/>
                    </a:lnTo>
                    <a:lnTo>
                      <a:pt x="995" y="1"/>
                    </a:lnTo>
                    <a:lnTo>
                      <a:pt x="995" y="1"/>
                    </a:lnTo>
                    <a:lnTo>
                      <a:pt x="991" y="0"/>
                    </a:lnTo>
                    <a:lnTo>
                      <a:pt x="991" y="0"/>
                    </a:lnTo>
                    <a:lnTo>
                      <a:pt x="988" y="0"/>
                    </a:lnTo>
                    <a:lnTo>
                      <a:pt x="988" y="0"/>
                    </a:lnTo>
                    <a:lnTo>
                      <a:pt x="984" y="0"/>
                    </a:lnTo>
                    <a:lnTo>
                      <a:pt x="984" y="0"/>
                    </a:lnTo>
                    <a:lnTo>
                      <a:pt x="983" y="0"/>
                    </a:lnTo>
                    <a:lnTo>
                      <a:pt x="983" y="0"/>
                    </a:lnTo>
                    <a:lnTo>
                      <a:pt x="981" y="0"/>
                    </a:lnTo>
                    <a:lnTo>
                      <a:pt x="981" y="0"/>
                    </a:lnTo>
                    <a:lnTo>
                      <a:pt x="977" y="1"/>
                    </a:lnTo>
                    <a:lnTo>
                      <a:pt x="977" y="1"/>
                    </a:lnTo>
                    <a:lnTo>
                      <a:pt x="973" y="2"/>
                    </a:lnTo>
                    <a:lnTo>
                      <a:pt x="973" y="2"/>
                    </a:lnTo>
                    <a:lnTo>
                      <a:pt x="971" y="3"/>
                    </a:lnTo>
                    <a:lnTo>
                      <a:pt x="971" y="3"/>
                    </a:lnTo>
                    <a:lnTo>
                      <a:pt x="968" y="5"/>
                    </a:lnTo>
                    <a:lnTo>
                      <a:pt x="968" y="5"/>
                    </a:lnTo>
                    <a:lnTo>
                      <a:pt x="968" y="5"/>
                    </a:lnTo>
                    <a:lnTo>
                      <a:pt x="968" y="5"/>
                    </a:lnTo>
                    <a:lnTo>
                      <a:pt x="14" y="673"/>
                    </a:lnTo>
                    <a:lnTo>
                      <a:pt x="14" y="673"/>
                    </a:lnTo>
                    <a:lnTo>
                      <a:pt x="10" y="676"/>
                    </a:lnTo>
                    <a:lnTo>
                      <a:pt x="6" y="680"/>
                    </a:lnTo>
                    <a:lnTo>
                      <a:pt x="3" y="684"/>
                    </a:lnTo>
                    <a:lnTo>
                      <a:pt x="1" y="689"/>
                    </a:lnTo>
                    <a:lnTo>
                      <a:pt x="0" y="693"/>
                    </a:lnTo>
                    <a:lnTo>
                      <a:pt x="0" y="698"/>
                    </a:lnTo>
                    <a:lnTo>
                      <a:pt x="0" y="704"/>
                    </a:lnTo>
                    <a:lnTo>
                      <a:pt x="1" y="708"/>
                    </a:lnTo>
                    <a:lnTo>
                      <a:pt x="1" y="708"/>
                    </a:lnTo>
                    <a:lnTo>
                      <a:pt x="3" y="713"/>
                    </a:lnTo>
                    <a:lnTo>
                      <a:pt x="6" y="718"/>
                    </a:lnTo>
                    <a:lnTo>
                      <a:pt x="10" y="721"/>
                    </a:lnTo>
                    <a:lnTo>
                      <a:pt x="13" y="724"/>
                    </a:lnTo>
                    <a:lnTo>
                      <a:pt x="17" y="727"/>
                    </a:lnTo>
                    <a:lnTo>
                      <a:pt x="21" y="730"/>
                    </a:lnTo>
                    <a:lnTo>
                      <a:pt x="27" y="731"/>
                    </a:lnTo>
                    <a:lnTo>
                      <a:pt x="32" y="731"/>
                    </a:lnTo>
                    <a:lnTo>
                      <a:pt x="350" y="731"/>
                    </a:lnTo>
                    <a:lnTo>
                      <a:pt x="350" y="985"/>
                    </a:lnTo>
                    <a:lnTo>
                      <a:pt x="350" y="985"/>
                    </a:lnTo>
                    <a:lnTo>
                      <a:pt x="351" y="988"/>
                    </a:lnTo>
                    <a:lnTo>
                      <a:pt x="351" y="988"/>
                    </a:lnTo>
                    <a:lnTo>
                      <a:pt x="352" y="995"/>
                    </a:lnTo>
                    <a:lnTo>
                      <a:pt x="352" y="995"/>
                    </a:lnTo>
                    <a:lnTo>
                      <a:pt x="354" y="1000"/>
                    </a:lnTo>
                    <a:lnTo>
                      <a:pt x="354" y="1000"/>
                    </a:lnTo>
                    <a:lnTo>
                      <a:pt x="357" y="1005"/>
                    </a:lnTo>
                    <a:lnTo>
                      <a:pt x="357" y="1005"/>
                    </a:lnTo>
                    <a:lnTo>
                      <a:pt x="362" y="1010"/>
                    </a:lnTo>
                    <a:lnTo>
                      <a:pt x="362" y="1010"/>
                    </a:lnTo>
                    <a:lnTo>
                      <a:pt x="365" y="1012"/>
                    </a:lnTo>
                    <a:lnTo>
                      <a:pt x="365" y="1012"/>
                    </a:lnTo>
                    <a:lnTo>
                      <a:pt x="368" y="1014"/>
                    </a:lnTo>
                    <a:lnTo>
                      <a:pt x="368" y="1014"/>
                    </a:lnTo>
                    <a:lnTo>
                      <a:pt x="370" y="1015"/>
                    </a:lnTo>
                    <a:lnTo>
                      <a:pt x="370" y="1015"/>
                    </a:lnTo>
                    <a:lnTo>
                      <a:pt x="376" y="1016"/>
                    </a:lnTo>
                    <a:lnTo>
                      <a:pt x="382" y="1017"/>
                    </a:lnTo>
                    <a:lnTo>
                      <a:pt x="382" y="1017"/>
                    </a:lnTo>
                    <a:lnTo>
                      <a:pt x="382" y="1017"/>
                    </a:lnTo>
                    <a:lnTo>
                      <a:pt x="387" y="1016"/>
                    </a:lnTo>
                    <a:lnTo>
                      <a:pt x="393" y="1015"/>
                    </a:lnTo>
                    <a:lnTo>
                      <a:pt x="393" y="1015"/>
                    </a:lnTo>
                    <a:lnTo>
                      <a:pt x="395" y="1014"/>
                    </a:lnTo>
                    <a:lnTo>
                      <a:pt x="395" y="1014"/>
                    </a:lnTo>
                    <a:lnTo>
                      <a:pt x="399" y="1012"/>
                    </a:lnTo>
                    <a:lnTo>
                      <a:pt x="403" y="1007"/>
                    </a:lnTo>
                    <a:lnTo>
                      <a:pt x="403" y="1007"/>
                    </a:lnTo>
                    <a:lnTo>
                      <a:pt x="405" y="1006"/>
                    </a:lnTo>
                    <a:lnTo>
                      <a:pt x="405" y="1006"/>
                    </a:lnTo>
                    <a:lnTo>
                      <a:pt x="409" y="1002"/>
                    </a:lnTo>
                    <a:lnTo>
                      <a:pt x="524" y="821"/>
                    </a:lnTo>
                    <a:lnTo>
                      <a:pt x="524" y="821"/>
                    </a:lnTo>
                    <a:lnTo>
                      <a:pt x="526" y="822"/>
                    </a:lnTo>
                    <a:lnTo>
                      <a:pt x="876" y="1013"/>
                    </a:lnTo>
                    <a:lnTo>
                      <a:pt x="876" y="1013"/>
                    </a:lnTo>
                    <a:lnTo>
                      <a:pt x="883" y="1016"/>
                    </a:lnTo>
                    <a:lnTo>
                      <a:pt x="891" y="1017"/>
                    </a:lnTo>
                    <a:lnTo>
                      <a:pt x="898" y="1016"/>
                    </a:lnTo>
                    <a:lnTo>
                      <a:pt x="906" y="1013"/>
                    </a:lnTo>
                    <a:lnTo>
                      <a:pt x="906" y="1013"/>
                    </a:lnTo>
                    <a:lnTo>
                      <a:pt x="912" y="1009"/>
                    </a:lnTo>
                    <a:lnTo>
                      <a:pt x="917" y="1003"/>
                    </a:lnTo>
                    <a:lnTo>
                      <a:pt x="921" y="996"/>
                    </a:lnTo>
                    <a:lnTo>
                      <a:pt x="922" y="988"/>
                    </a:lnTo>
                    <a:lnTo>
                      <a:pt x="1017" y="34"/>
                    </a:lnTo>
                    <a:lnTo>
                      <a:pt x="1017" y="34"/>
                    </a:lnTo>
                    <a:lnTo>
                      <a:pt x="1017" y="31"/>
                    </a:lnTo>
                    <a:lnTo>
                      <a:pt x="1017" y="31"/>
                    </a:lnTo>
                    <a:close/>
                    <a:moveTo>
                      <a:pt x="367" y="667"/>
                    </a:moveTo>
                    <a:lnTo>
                      <a:pt x="133" y="667"/>
                    </a:lnTo>
                    <a:lnTo>
                      <a:pt x="773" y="219"/>
                    </a:lnTo>
                    <a:lnTo>
                      <a:pt x="367" y="667"/>
                    </a:lnTo>
                    <a:close/>
                    <a:moveTo>
                      <a:pt x="413" y="875"/>
                    </a:moveTo>
                    <a:lnTo>
                      <a:pt x="413" y="711"/>
                    </a:lnTo>
                    <a:lnTo>
                      <a:pt x="760" y="328"/>
                    </a:lnTo>
                    <a:lnTo>
                      <a:pt x="413" y="875"/>
                    </a:lnTo>
                    <a:close/>
                    <a:moveTo>
                      <a:pt x="864" y="934"/>
                    </a:moveTo>
                    <a:lnTo>
                      <a:pt x="557" y="767"/>
                    </a:lnTo>
                    <a:lnTo>
                      <a:pt x="941" y="162"/>
                    </a:lnTo>
                    <a:lnTo>
                      <a:pt x="864" y="934"/>
                    </a:lnTo>
                    <a:close/>
                  </a:path>
                </a:pathLst>
              </a:custGeom>
              <a:solidFill>
                <a:srgbClr val="2C353A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>
                      <a:lumMod val="65000"/>
                    </a:schemeClr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</p:grpSp>
      </p:grpSp>
      <p:grpSp>
        <p:nvGrpSpPr>
          <p:cNvPr id="41" name="组合 40"/>
          <p:cNvGrpSpPr/>
          <p:nvPr/>
        </p:nvGrpSpPr>
        <p:grpSpPr>
          <a:xfrm>
            <a:off x="7779113" y="4465095"/>
            <a:ext cx="3560888" cy="953135"/>
            <a:chOff x="7779113" y="4465095"/>
            <a:chExt cx="3560888" cy="953135"/>
          </a:xfrm>
        </p:grpSpPr>
        <p:sp>
          <p:nvSpPr>
            <p:cNvPr id="42" name="矩形 41"/>
            <p:cNvSpPr/>
            <p:nvPr/>
          </p:nvSpPr>
          <p:spPr>
            <a:xfrm>
              <a:off x="8817827" y="4465095"/>
              <a:ext cx="2522174" cy="95313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spcAft>
                  <a:spcPts val="600"/>
                </a:spcAft>
                <a:buClr>
                  <a:schemeClr val="accent2"/>
                </a:buClr>
              </a:pPr>
              <a:r>
                <a:rPr lang="zh-CN" sz="1400" b="1" dirty="0">
                  <a:solidFill>
                    <a:schemeClr val="tx1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rPr>
                <a:t>分班教学</a:t>
              </a:r>
            </a:p>
            <a:p>
              <a:pPr>
                <a:lnSpc>
                  <a:spcPct val="150000"/>
                </a:lnSpc>
                <a:spcAft>
                  <a:spcPts val="600"/>
                </a:spcAft>
                <a:buClr>
                  <a:schemeClr val="accent2"/>
                </a:buClr>
              </a:pPr>
              <a:r>
                <a:rPr lang="zh-CN" altLang="en-US" sz="1000" dirty="0">
                  <a:solidFill>
                    <a:schemeClr val="bg1">
                      <a:lumMod val="50000"/>
                    </a:schemeClr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rPr>
                <a:t>分班进行学生信息管理，老师、学生更加紧凑，内容更加简洁、明了</a:t>
              </a:r>
            </a:p>
          </p:txBody>
        </p:sp>
        <p:grpSp>
          <p:nvGrpSpPr>
            <p:cNvPr id="43" name="组合 42"/>
            <p:cNvGrpSpPr/>
            <p:nvPr/>
          </p:nvGrpSpPr>
          <p:grpSpPr>
            <a:xfrm>
              <a:off x="7779113" y="4582149"/>
              <a:ext cx="720000" cy="720000"/>
              <a:chOff x="7779113" y="4582149"/>
              <a:chExt cx="720000" cy="720000"/>
            </a:xfrm>
          </p:grpSpPr>
          <p:sp>
            <p:nvSpPr>
              <p:cNvPr id="44" name="椭圆 43"/>
              <p:cNvSpPr/>
              <p:nvPr/>
            </p:nvSpPr>
            <p:spPr>
              <a:xfrm>
                <a:off x="7779113" y="4582149"/>
                <a:ext cx="720000" cy="720000"/>
              </a:xfrm>
              <a:prstGeom prst="ellipse">
                <a:avLst/>
              </a:prstGeom>
              <a:noFill/>
              <a:ln w="190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>
                      <a:lumMod val="65000"/>
                    </a:schemeClr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45" name="Freeform 98"/>
              <p:cNvSpPr>
                <a:spLocks noEditPoints="1"/>
              </p:cNvSpPr>
              <p:nvPr/>
            </p:nvSpPr>
            <p:spPr bwMode="auto">
              <a:xfrm>
                <a:off x="7977982" y="4780223"/>
                <a:ext cx="322263" cy="323850"/>
              </a:xfrm>
              <a:custGeom>
                <a:avLst/>
                <a:gdLst>
                  <a:gd name="T0" fmla="*/ 580 w 1017"/>
                  <a:gd name="T1" fmla="*/ 688 h 1018"/>
                  <a:gd name="T2" fmla="*/ 668 w 1017"/>
                  <a:gd name="T3" fmla="*/ 640 h 1018"/>
                  <a:gd name="T4" fmla="*/ 738 w 1017"/>
                  <a:gd name="T5" fmla="*/ 559 h 1018"/>
                  <a:gd name="T6" fmla="*/ 782 w 1017"/>
                  <a:gd name="T7" fmla="*/ 453 h 1018"/>
                  <a:gd name="T8" fmla="*/ 795 w 1017"/>
                  <a:gd name="T9" fmla="*/ 349 h 1018"/>
                  <a:gd name="T10" fmla="*/ 778 w 1017"/>
                  <a:gd name="T11" fmla="*/ 229 h 1018"/>
                  <a:gd name="T12" fmla="*/ 730 w 1017"/>
                  <a:gd name="T13" fmla="*/ 127 h 1018"/>
                  <a:gd name="T14" fmla="*/ 657 w 1017"/>
                  <a:gd name="T15" fmla="*/ 51 h 1018"/>
                  <a:gd name="T16" fmla="*/ 567 w 1017"/>
                  <a:gd name="T17" fmla="*/ 7 h 1018"/>
                  <a:gd name="T18" fmla="*/ 480 w 1017"/>
                  <a:gd name="T19" fmla="*/ 2 h 1018"/>
                  <a:gd name="T20" fmla="*/ 384 w 1017"/>
                  <a:gd name="T21" fmla="*/ 34 h 1018"/>
                  <a:gd name="T22" fmla="*/ 304 w 1017"/>
                  <a:gd name="T23" fmla="*/ 105 h 1018"/>
                  <a:gd name="T24" fmla="*/ 255 w 1017"/>
                  <a:gd name="T25" fmla="*/ 187 h 1018"/>
                  <a:gd name="T26" fmla="*/ 225 w 1017"/>
                  <a:gd name="T27" fmla="*/ 299 h 1018"/>
                  <a:gd name="T28" fmla="*/ 225 w 1017"/>
                  <a:gd name="T29" fmla="*/ 403 h 1018"/>
                  <a:gd name="T30" fmla="*/ 256 w 1017"/>
                  <a:gd name="T31" fmla="*/ 517 h 1018"/>
                  <a:gd name="T32" fmla="*/ 317 w 1017"/>
                  <a:gd name="T33" fmla="*/ 609 h 1018"/>
                  <a:gd name="T34" fmla="*/ 397 w 1017"/>
                  <a:gd name="T35" fmla="*/ 672 h 1018"/>
                  <a:gd name="T36" fmla="*/ 494 w 1017"/>
                  <a:gd name="T37" fmla="*/ 699 h 1018"/>
                  <a:gd name="T38" fmla="*/ 543 w 1017"/>
                  <a:gd name="T39" fmla="*/ 67 h 1018"/>
                  <a:gd name="T40" fmla="*/ 633 w 1017"/>
                  <a:gd name="T41" fmla="*/ 112 h 1018"/>
                  <a:gd name="T42" fmla="*/ 721 w 1017"/>
                  <a:gd name="T43" fmla="*/ 265 h 1018"/>
                  <a:gd name="T44" fmla="*/ 721 w 1017"/>
                  <a:gd name="T45" fmla="*/ 435 h 1018"/>
                  <a:gd name="T46" fmla="*/ 633 w 1017"/>
                  <a:gd name="T47" fmla="*/ 588 h 1018"/>
                  <a:gd name="T48" fmla="*/ 543 w 1017"/>
                  <a:gd name="T49" fmla="*/ 633 h 1018"/>
                  <a:gd name="T50" fmla="*/ 474 w 1017"/>
                  <a:gd name="T51" fmla="*/ 633 h 1018"/>
                  <a:gd name="T52" fmla="*/ 384 w 1017"/>
                  <a:gd name="T53" fmla="*/ 588 h 1018"/>
                  <a:gd name="T54" fmla="*/ 296 w 1017"/>
                  <a:gd name="T55" fmla="*/ 435 h 1018"/>
                  <a:gd name="T56" fmla="*/ 296 w 1017"/>
                  <a:gd name="T57" fmla="*/ 265 h 1018"/>
                  <a:gd name="T58" fmla="*/ 384 w 1017"/>
                  <a:gd name="T59" fmla="*/ 112 h 1018"/>
                  <a:gd name="T60" fmla="*/ 474 w 1017"/>
                  <a:gd name="T61" fmla="*/ 67 h 1018"/>
                  <a:gd name="T62" fmla="*/ 725 w 1017"/>
                  <a:gd name="T63" fmla="*/ 637 h 1018"/>
                  <a:gd name="T64" fmla="*/ 700 w 1017"/>
                  <a:gd name="T65" fmla="*/ 668 h 1018"/>
                  <a:gd name="T66" fmla="*/ 719 w 1017"/>
                  <a:gd name="T67" fmla="*/ 697 h 1018"/>
                  <a:gd name="T68" fmla="*/ 818 w 1017"/>
                  <a:gd name="T69" fmla="*/ 717 h 1018"/>
                  <a:gd name="T70" fmla="*/ 927 w 1017"/>
                  <a:gd name="T71" fmla="*/ 816 h 1018"/>
                  <a:gd name="T72" fmla="*/ 953 w 1017"/>
                  <a:gd name="T73" fmla="*/ 929 h 1018"/>
                  <a:gd name="T74" fmla="*/ 922 w 1017"/>
                  <a:gd name="T75" fmla="*/ 954 h 1018"/>
                  <a:gd name="T76" fmla="*/ 69 w 1017"/>
                  <a:gd name="T77" fmla="*/ 941 h 1018"/>
                  <a:gd name="T78" fmla="*/ 73 w 1017"/>
                  <a:gd name="T79" fmla="*/ 856 h 1018"/>
                  <a:gd name="T80" fmla="*/ 162 w 1017"/>
                  <a:gd name="T81" fmla="*/ 738 h 1018"/>
                  <a:gd name="T82" fmla="*/ 285 w 1017"/>
                  <a:gd name="T83" fmla="*/ 700 h 1018"/>
                  <a:gd name="T84" fmla="*/ 318 w 1017"/>
                  <a:gd name="T85" fmla="*/ 674 h 1018"/>
                  <a:gd name="T86" fmla="*/ 304 w 1017"/>
                  <a:gd name="T87" fmla="*/ 641 h 1018"/>
                  <a:gd name="T88" fmla="*/ 243 w 1017"/>
                  <a:gd name="T89" fmla="*/ 639 h 1018"/>
                  <a:gd name="T90" fmla="*/ 149 w 1017"/>
                  <a:gd name="T91" fmla="*/ 670 h 1018"/>
                  <a:gd name="T92" fmla="*/ 74 w 1017"/>
                  <a:gd name="T93" fmla="*/ 730 h 1018"/>
                  <a:gd name="T94" fmla="*/ 23 w 1017"/>
                  <a:gd name="T95" fmla="*/ 811 h 1018"/>
                  <a:gd name="T96" fmla="*/ 0 w 1017"/>
                  <a:gd name="T97" fmla="*/ 907 h 1018"/>
                  <a:gd name="T98" fmla="*/ 11 w 1017"/>
                  <a:gd name="T99" fmla="*/ 967 h 1018"/>
                  <a:gd name="T100" fmla="*/ 58 w 1017"/>
                  <a:gd name="T101" fmla="*/ 1010 h 1018"/>
                  <a:gd name="T102" fmla="*/ 931 w 1017"/>
                  <a:gd name="T103" fmla="*/ 1017 h 1018"/>
                  <a:gd name="T104" fmla="*/ 989 w 1017"/>
                  <a:gd name="T105" fmla="*/ 990 h 1018"/>
                  <a:gd name="T106" fmla="*/ 1017 w 1017"/>
                  <a:gd name="T107" fmla="*/ 932 h 1018"/>
                  <a:gd name="T108" fmla="*/ 1009 w 1017"/>
                  <a:gd name="T109" fmla="*/ 850 h 1018"/>
                  <a:gd name="T110" fmla="*/ 969 w 1017"/>
                  <a:gd name="T111" fmla="*/ 762 h 1018"/>
                  <a:gd name="T112" fmla="*/ 902 w 1017"/>
                  <a:gd name="T113" fmla="*/ 693 h 1018"/>
                  <a:gd name="T114" fmla="*/ 817 w 1017"/>
                  <a:gd name="T115" fmla="*/ 649 h 1018"/>
                  <a:gd name="T116" fmla="*/ 731 w 1017"/>
                  <a:gd name="T117" fmla="*/ 636 h 10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017" h="1018">
                    <a:moveTo>
                      <a:pt x="509" y="700"/>
                    </a:moveTo>
                    <a:lnTo>
                      <a:pt x="509" y="700"/>
                    </a:lnTo>
                    <a:lnTo>
                      <a:pt x="524" y="699"/>
                    </a:lnTo>
                    <a:lnTo>
                      <a:pt x="538" y="698"/>
                    </a:lnTo>
                    <a:lnTo>
                      <a:pt x="553" y="696"/>
                    </a:lnTo>
                    <a:lnTo>
                      <a:pt x="567" y="693"/>
                    </a:lnTo>
                    <a:lnTo>
                      <a:pt x="580" y="688"/>
                    </a:lnTo>
                    <a:lnTo>
                      <a:pt x="593" y="684"/>
                    </a:lnTo>
                    <a:lnTo>
                      <a:pt x="607" y="679"/>
                    </a:lnTo>
                    <a:lnTo>
                      <a:pt x="620" y="672"/>
                    </a:lnTo>
                    <a:lnTo>
                      <a:pt x="633" y="665"/>
                    </a:lnTo>
                    <a:lnTo>
                      <a:pt x="645" y="657"/>
                    </a:lnTo>
                    <a:lnTo>
                      <a:pt x="657" y="649"/>
                    </a:lnTo>
                    <a:lnTo>
                      <a:pt x="668" y="640"/>
                    </a:lnTo>
                    <a:lnTo>
                      <a:pt x="680" y="630"/>
                    </a:lnTo>
                    <a:lnTo>
                      <a:pt x="691" y="620"/>
                    </a:lnTo>
                    <a:lnTo>
                      <a:pt x="701" y="609"/>
                    </a:lnTo>
                    <a:lnTo>
                      <a:pt x="711" y="597"/>
                    </a:lnTo>
                    <a:lnTo>
                      <a:pt x="720" y="585"/>
                    </a:lnTo>
                    <a:lnTo>
                      <a:pt x="730" y="573"/>
                    </a:lnTo>
                    <a:lnTo>
                      <a:pt x="738" y="559"/>
                    </a:lnTo>
                    <a:lnTo>
                      <a:pt x="746" y="546"/>
                    </a:lnTo>
                    <a:lnTo>
                      <a:pt x="753" y="531"/>
                    </a:lnTo>
                    <a:lnTo>
                      <a:pt x="761" y="517"/>
                    </a:lnTo>
                    <a:lnTo>
                      <a:pt x="766" y="502"/>
                    </a:lnTo>
                    <a:lnTo>
                      <a:pt x="773" y="486"/>
                    </a:lnTo>
                    <a:lnTo>
                      <a:pt x="778" y="470"/>
                    </a:lnTo>
                    <a:lnTo>
                      <a:pt x="782" y="453"/>
                    </a:lnTo>
                    <a:lnTo>
                      <a:pt x="785" y="437"/>
                    </a:lnTo>
                    <a:lnTo>
                      <a:pt x="789" y="420"/>
                    </a:lnTo>
                    <a:lnTo>
                      <a:pt x="792" y="403"/>
                    </a:lnTo>
                    <a:lnTo>
                      <a:pt x="793" y="386"/>
                    </a:lnTo>
                    <a:lnTo>
                      <a:pt x="794" y="368"/>
                    </a:lnTo>
                    <a:lnTo>
                      <a:pt x="795" y="349"/>
                    </a:lnTo>
                    <a:lnTo>
                      <a:pt x="795" y="349"/>
                    </a:lnTo>
                    <a:lnTo>
                      <a:pt x="794" y="332"/>
                    </a:lnTo>
                    <a:lnTo>
                      <a:pt x="793" y="314"/>
                    </a:lnTo>
                    <a:lnTo>
                      <a:pt x="792" y="297"/>
                    </a:lnTo>
                    <a:lnTo>
                      <a:pt x="789" y="280"/>
                    </a:lnTo>
                    <a:lnTo>
                      <a:pt x="785" y="262"/>
                    </a:lnTo>
                    <a:lnTo>
                      <a:pt x="782" y="246"/>
                    </a:lnTo>
                    <a:lnTo>
                      <a:pt x="778" y="229"/>
                    </a:lnTo>
                    <a:lnTo>
                      <a:pt x="773" y="214"/>
                    </a:lnTo>
                    <a:lnTo>
                      <a:pt x="766" y="198"/>
                    </a:lnTo>
                    <a:lnTo>
                      <a:pt x="761" y="183"/>
                    </a:lnTo>
                    <a:lnTo>
                      <a:pt x="753" y="168"/>
                    </a:lnTo>
                    <a:lnTo>
                      <a:pt x="746" y="154"/>
                    </a:lnTo>
                    <a:lnTo>
                      <a:pt x="738" y="140"/>
                    </a:lnTo>
                    <a:lnTo>
                      <a:pt x="730" y="127"/>
                    </a:lnTo>
                    <a:lnTo>
                      <a:pt x="720" y="114"/>
                    </a:lnTo>
                    <a:lnTo>
                      <a:pt x="711" y="103"/>
                    </a:lnTo>
                    <a:lnTo>
                      <a:pt x="701" y="91"/>
                    </a:lnTo>
                    <a:lnTo>
                      <a:pt x="691" y="80"/>
                    </a:lnTo>
                    <a:lnTo>
                      <a:pt x="679" y="69"/>
                    </a:lnTo>
                    <a:lnTo>
                      <a:pt x="668" y="60"/>
                    </a:lnTo>
                    <a:lnTo>
                      <a:pt x="657" y="51"/>
                    </a:lnTo>
                    <a:lnTo>
                      <a:pt x="645" y="43"/>
                    </a:lnTo>
                    <a:lnTo>
                      <a:pt x="633" y="35"/>
                    </a:lnTo>
                    <a:lnTo>
                      <a:pt x="620" y="27"/>
                    </a:lnTo>
                    <a:lnTo>
                      <a:pt x="607" y="21"/>
                    </a:lnTo>
                    <a:lnTo>
                      <a:pt x="593" y="16"/>
                    </a:lnTo>
                    <a:lnTo>
                      <a:pt x="580" y="11"/>
                    </a:lnTo>
                    <a:lnTo>
                      <a:pt x="567" y="7"/>
                    </a:lnTo>
                    <a:lnTo>
                      <a:pt x="553" y="4"/>
                    </a:lnTo>
                    <a:lnTo>
                      <a:pt x="538" y="2"/>
                    </a:lnTo>
                    <a:lnTo>
                      <a:pt x="524" y="1"/>
                    </a:lnTo>
                    <a:lnTo>
                      <a:pt x="509" y="0"/>
                    </a:lnTo>
                    <a:lnTo>
                      <a:pt x="509" y="0"/>
                    </a:lnTo>
                    <a:lnTo>
                      <a:pt x="494" y="1"/>
                    </a:lnTo>
                    <a:lnTo>
                      <a:pt x="480" y="2"/>
                    </a:lnTo>
                    <a:lnTo>
                      <a:pt x="466" y="4"/>
                    </a:lnTo>
                    <a:lnTo>
                      <a:pt x="452" y="7"/>
                    </a:lnTo>
                    <a:lnTo>
                      <a:pt x="438" y="10"/>
                    </a:lnTo>
                    <a:lnTo>
                      <a:pt x="424" y="16"/>
                    </a:lnTo>
                    <a:lnTo>
                      <a:pt x="411" y="21"/>
                    </a:lnTo>
                    <a:lnTo>
                      <a:pt x="397" y="27"/>
                    </a:lnTo>
                    <a:lnTo>
                      <a:pt x="384" y="34"/>
                    </a:lnTo>
                    <a:lnTo>
                      <a:pt x="372" y="43"/>
                    </a:lnTo>
                    <a:lnTo>
                      <a:pt x="359" y="51"/>
                    </a:lnTo>
                    <a:lnTo>
                      <a:pt x="348" y="60"/>
                    </a:lnTo>
                    <a:lnTo>
                      <a:pt x="336" y="70"/>
                    </a:lnTo>
                    <a:lnTo>
                      <a:pt x="325" y="81"/>
                    </a:lnTo>
                    <a:lnTo>
                      <a:pt x="314" y="93"/>
                    </a:lnTo>
                    <a:lnTo>
                      <a:pt x="304" y="105"/>
                    </a:lnTo>
                    <a:lnTo>
                      <a:pt x="304" y="105"/>
                    </a:lnTo>
                    <a:lnTo>
                      <a:pt x="294" y="118"/>
                    </a:lnTo>
                    <a:lnTo>
                      <a:pt x="285" y="130"/>
                    </a:lnTo>
                    <a:lnTo>
                      <a:pt x="277" y="144"/>
                    </a:lnTo>
                    <a:lnTo>
                      <a:pt x="269" y="158"/>
                    </a:lnTo>
                    <a:lnTo>
                      <a:pt x="262" y="172"/>
                    </a:lnTo>
                    <a:lnTo>
                      <a:pt x="255" y="187"/>
                    </a:lnTo>
                    <a:lnTo>
                      <a:pt x="249" y="202"/>
                    </a:lnTo>
                    <a:lnTo>
                      <a:pt x="244" y="217"/>
                    </a:lnTo>
                    <a:lnTo>
                      <a:pt x="238" y="233"/>
                    </a:lnTo>
                    <a:lnTo>
                      <a:pt x="234" y="250"/>
                    </a:lnTo>
                    <a:lnTo>
                      <a:pt x="231" y="266"/>
                    </a:lnTo>
                    <a:lnTo>
                      <a:pt x="227" y="282"/>
                    </a:lnTo>
                    <a:lnTo>
                      <a:pt x="225" y="299"/>
                    </a:lnTo>
                    <a:lnTo>
                      <a:pt x="223" y="315"/>
                    </a:lnTo>
                    <a:lnTo>
                      <a:pt x="223" y="332"/>
                    </a:lnTo>
                    <a:lnTo>
                      <a:pt x="222" y="349"/>
                    </a:lnTo>
                    <a:lnTo>
                      <a:pt x="222" y="349"/>
                    </a:lnTo>
                    <a:lnTo>
                      <a:pt x="223" y="368"/>
                    </a:lnTo>
                    <a:lnTo>
                      <a:pt x="224" y="386"/>
                    </a:lnTo>
                    <a:lnTo>
                      <a:pt x="225" y="403"/>
                    </a:lnTo>
                    <a:lnTo>
                      <a:pt x="229" y="420"/>
                    </a:lnTo>
                    <a:lnTo>
                      <a:pt x="232" y="437"/>
                    </a:lnTo>
                    <a:lnTo>
                      <a:pt x="235" y="453"/>
                    </a:lnTo>
                    <a:lnTo>
                      <a:pt x="239" y="470"/>
                    </a:lnTo>
                    <a:lnTo>
                      <a:pt x="245" y="486"/>
                    </a:lnTo>
                    <a:lnTo>
                      <a:pt x="251" y="502"/>
                    </a:lnTo>
                    <a:lnTo>
                      <a:pt x="256" y="517"/>
                    </a:lnTo>
                    <a:lnTo>
                      <a:pt x="264" y="531"/>
                    </a:lnTo>
                    <a:lnTo>
                      <a:pt x="271" y="546"/>
                    </a:lnTo>
                    <a:lnTo>
                      <a:pt x="279" y="559"/>
                    </a:lnTo>
                    <a:lnTo>
                      <a:pt x="288" y="573"/>
                    </a:lnTo>
                    <a:lnTo>
                      <a:pt x="297" y="585"/>
                    </a:lnTo>
                    <a:lnTo>
                      <a:pt x="306" y="597"/>
                    </a:lnTo>
                    <a:lnTo>
                      <a:pt x="317" y="609"/>
                    </a:lnTo>
                    <a:lnTo>
                      <a:pt x="326" y="620"/>
                    </a:lnTo>
                    <a:lnTo>
                      <a:pt x="337" y="630"/>
                    </a:lnTo>
                    <a:lnTo>
                      <a:pt x="349" y="640"/>
                    </a:lnTo>
                    <a:lnTo>
                      <a:pt x="361" y="649"/>
                    </a:lnTo>
                    <a:lnTo>
                      <a:pt x="372" y="657"/>
                    </a:lnTo>
                    <a:lnTo>
                      <a:pt x="384" y="665"/>
                    </a:lnTo>
                    <a:lnTo>
                      <a:pt x="397" y="672"/>
                    </a:lnTo>
                    <a:lnTo>
                      <a:pt x="410" y="679"/>
                    </a:lnTo>
                    <a:lnTo>
                      <a:pt x="424" y="684"/>
                    </a:lnTo>
                    <a:lnTo>
                      <a:pt x="437" y="688"/>
                    </a:lnTo>
                    <a:lnTo>
                      <a:pt x="451" y="693"/>
                    </a:lnTo>
                    <a:lnTo>
                      <a:pt x="465" y="696"/>
                    </a:lnTo>
                    <a:lnTo>
                      <a:pt x="480" y="698"/>
                    </a:lnTo>
                    <a:lnTo>
                      <a:pt x="494" y="699"/>
                    </a:lnTo>
                    <a:lnTo>
                      <a:pt x="509" y="700"/>
                    </a:lnTo>
                    <a:lnTo>
                      <a:pt x="509" y="700"/>
                    </a:lnTo>
                    <a:close/>
                    <a:moveTo>
                      <a:pt x="509" y="64"/>
                    </a:moveTo>
                    <a:lnTo>
                      <a:pt x="509" y="64"/>
                    </a:lnTo>
                    <a:lnTo>
                      <a:pt x="520" y="64"/>
                    </a:lnTo>
                    <a:lnTo>
                      <a:pt x="531" y="65"/>
                    </a:lnTo>
                    <a:lnTo>
                      <a:pt x="543" y="67"/>
                    </a:lnTo>
                    <a:lnTo>
                      <a:pt x="554" y="69"/>
                    </a:lnTo>
                    <a:lnTo>
                      <a:pt x="564" y="73"/>
                    </a:lnTo>
                    <a:lnTo>
                      <a:pt x="575" y="77"/>
                    </a:lnTo>
                    <a:lnTo>
                      <a:pt x="585" y="81"/>
                    </a:lnTo>
                    <a:lnTo>
                      <a:pt x="596" y="87"/>
                    </a:lnTo>
                    <a:lnTo>
                      <a:pt x="615" y="98"/>
                    </a:lnTo>
                    <a:lnTo>
                      <a:pt x="633" y="112"/>
                    </a:lnTo>
                    <a:lnTo>
                      <a:pt x="650" y="129"/>
                    </a:lnTo>
                    <a:lnTo>
                      <a:pt x="666" y="148"/>
                    </a:lnTo>
                    <a:lnTo>
                      <a:pt x="680" y="168"/>
                    </a:lnTo>
                    <a:lnTo>
                      <a:pt x="693" y="190"/>
                    </a:lnTo>
                    <a:lnTo>
                      <a:pt x="704" y="213"/>
                    </a:lnTo>
                    <a:lnTo>
                      <a:pt x="714" y="239"/>
                    </a:lnTo>
                    <a:lnTo>
                      <a:pt x="721" y="265"/>
                    </a:lnTo>
                    <a:lnTo>
                      <a:pt x="726" y="293"/>
                    </a:lnTo>
                    <a:lnTo>
                      <a:pt x="730" y="320"/>
                    </a:lnTo>
                    <a:lnTo>
                      <a:pt x="731" y="349"/>
                    </a:lnTo>
                    <a:lnTo>
                      <a:pt x="731" y="349"/>
                    </a:lnTo>
                    <a:lnTo>
                      <a:pt x="730" y="379"/>
                    </a:lnTo>
                    <a:lnTo>
                      <a:pt x="726" y="407"/>
                    </a:lnTo>
                    <a:lnTo>
                      <a:pt x="721" y="435"/>
                    </a:lnTo>
                    <a:lnTo>
                      <a:pt x="714" y="461"/>
                    </a:lnTo>
                    <a:lnTo>
                      <a:pt x="704" y="486"/>
                    </a:lnTo>
                    <a:lnTo>
                      <a:pt x="693" y="509"/>
                    </a:lnTo>
                    <a:lnTo>
                      <a:pt x="680" y="532"/>
                    </a:lnTo>
                    <a:lnTo>
                      <a:pt x="666" y="552"/>
                    </a:lnTo>
                    <a:lnTo>
                      <a:pt x="650" y="570"/>
                    </a:lnTo>
                    <a:lnTo>
                      <a:pt x="633" y="588"/>
                    </a:lnTo>
                    <a:lnTo>
                      <a:pt x="615" y="602"/>
                    </a:lnTo>
                    <a:lnTo>
                      <a:pt x="596" y="613"/>
                    </a:lnTo>
                    <a:lnTo>
                      <a:pt x="585" y="619"/>
                    </a:lnTo>
                    <a:lnTo>
                      <a:pt x="575" y="623"/>
                    </a:lnTo>
                    <a:lnTo>
                      <a:pt x="564" y="627"/>
                    </a:lnTo>
                    <a:lnTo>
                      <a:pt x="554" y="630"/>
                    </a:lnTo>
                    <a:lnTo>
                      <a:pt x="543" y="633"/>
                    </a:lnTo>
                    <a:lnTo>
                      <a:pt x="531" y="635"/>
                    </a:lnTo>
                    <a:lnTo>
                      <a:pt x="520" y="636"/>
                    </a:lnTo>
                    <a:lnTo>
                      <a:pt x="509" y="636"/>
                    </a:lnTo>
                    <a:lnTo>
                      <a:pt x="509" y="636"/>
                    </a:lnTo>
                    <a:lnTo>
                      <a:pt x="497" y="636"/>
                    </a:lnTo>
                    <a:lnTo>
                      <a:pt x="486" y="635"/>
                    </a:lnTo>
                    <a:lnTo>
                      <a:pt x="474" y="633"/>
                    </a:lnTo>
                    <a:lnTo>
                      <a:pt x="464" y="630"/>
                    </a:lnTo>
                    <a:lnTo>
                      <a:pt x="453" y="627"/>
                    </a:lnTo>
                    <a:lnTo>
                      <a:pt x="442" y="623"/>
                    </a:lnTo>
                    <a:lnTo>
                      <a:pt x="432" y="619"/>
                    </a:lnTo>
                    <a:lnTo>
                      <a:pt x="422" y="613"/>
                    </a:lnTo>
                    <a:lnTo>
                      <a:pt x="402" y="602"/>
                    </a:lnTo>
                    <a:lnTo>
                      <a:pt x="384" y="588"/>
                    </a:lnTo>
                    <a:lnTo>
                      <a:pt x="367" y="570"/>
                    </a:lnTo>
                    <a:lnTo>
                      <a:pt x="351" y="552"/>
                    </a:lnTo>
                    <a:lnTo>
                      <a:pt x="337" y="532"/>
                    </a:lnTo>
                    <a:lnTo>
                      <a:pt x="324" y="509"/>
                    </a:lnTo>
                    <a:lnTo>
                      <a:pt x="313" y="486"/>
                    </a:lnTo>
                    <a:lnTo>
                      <a:pt x="304" y="461"/>
                    </a:lnTo>
                    <a:lnTo>
                      <a:pt x="296" y="435"/>
                    </a:lnTo>
                    <a:lnTo>
                      <a:pt x="291" y="407"/>
                    </a:lnTo>
                    <a:lnTo>
                      <a:pt x="288" y="379"/>
                    </a:lnTo>
                    <a:lnTo>
                      <a:pt x="285" y="349"/>
                    </a:lnTo>
                    <a:lnTo>
                      <a:pt x="285" y="349"/>
                    </a:lnTo>
                    <a:lnTo>
                      <a:pt x="288" y="320"/>
                    </a:lnTo>
                    <a:lnTo>
                      <a:pt x="291" y="293"/>
                    </a:lnTo>
                    <a:lnTo>
                      <a:pt x="296" y="265"/>
                    </a:lnTo>
                    <a:lnTo>
                      <a:pt x="304" y="239"/>
                    </a:lnTo>
                    <a:lnTo>
                      <a:pt x="313" y="213"/>
                    </a:lnTo>
                    <a:lnTo>
                      <a:pt x="324" y="190"/>
                    </a:lnTo>
                    <a:lnTo>
                      <a:pt x="337" y="168"/>
                    </a:lnTo>
                    <a:lnTo>
                      <a:pt x="351" y="148"/>
                    </a:lnTo>
                    <a:lnTo>
                      <a:pt x="367" y="129"/>
                    </a:lnTo>
                    <a:lnTo>
                      <a:pt x="384" y="112"/>
                    </a:lnTo>
                    <a:lnTo>
                      <a:pt x="402" y="98"/>
                    </a:lnTo>
                    <a:lnTo>
                      <a:pt x="422" y="87"/>
                    </a:lnTo>
                    <a:lnTo>
                      <a:pt x="432" y="81"/>
                    </a:lnTo>
                    <a:lnTo>
                      <a:pt x="442" y="77"/>
                    </a:lnTo>
                    <a:lnTo>
                      <a:pt x="453" y="73"/>
                    </a:lnTo>
                    <a:lnTo>
                      <a:pt x="464" y="69"/>
                    </a:lnTo>
                    <a:lnTo>
                      <a:pt x="474" y="67"/>
                    </a:lnTo>
                    <a:lnTo>
                      <a:pt x="486" y="65"/>
                    </a:lnTo>
                    <a:lnTo>
                      <a:pt x="497" y="64"/>
                    </a:lnTo>
                    <a:lnTo>
                      <a:pt x="509" y="64"/>
                    </a:lnTo>
                    <a:lnTo>
                      <a:pt x="509" y="64"/>
                    </a:lnTo>
                    <a:close/>
                    <a:moveTo>
                      <a:pt x="731" y="636"/>
                    </a:moveTo>
                    <a:lnTo>
                      <a:pt x="731" y="636"/>
                    </a:lnTo>
                    <a:lnTo>
                      <a:pt x="725" y="637"/>
                    </a:lnTo>
                    <a:lnTo>
                      <a:pt x="719" y="639"/>
                    </a:lnTo>
                    <a:lnTo>
                      <a:pt x="714" y="641"/>
                    </a:lnTo>
                    <a:lnTo>
                      <a:pt x="709" y="645"/>
                    </a:lnTo>
                    <a:lnTo>
                      <a:pt x="705" y="650"/>
                    </a:lnTo>
                    <a:lnTo>
                      <a:pt x="702" y="655"/>
                    </a:lnTo>
                    <a:lnTo>
                      <a:pt x="700" y="662"/>
                    </a:lnTo>
                    <a:lnTo>
                      <a:pt x="700" y="668"/>
                    </a:lnTo>
                    <a:lnTo>
                      <a:pt x="700" y="668"/>
                    </a:lnTo>
                    <a:lnTo>
                      <a:pt x="700" y="674"/>
                    </a:lnTo>
                    <a:lnTo>
                      <a:pt x="702" y="680"/>
                    </a:lnTo>
                    <a:lnTo>
                      <a:pt x="705" y="685"/>
                    </a:lnTo>
                    <a:lnTo>
                      <a:pt x="709" y="691"/>
                    </a:lnTo>
                    <a:lnTo>
                      <a:pt x="714" y="694"/>
                    </a:lnTo>
                    <a:lnTo>
                      <a:pt x="719" y="697"/>
                    </a:lnTo>
                    <a:lnTo>
                      <a:pt x="725" y="699"/>
                    </a:lnTo>
                    <a:lnTo>
                      <a:pt x="731" y="700"/>
                    </a:lnTo>
                    <a:lnTo>
                      <a:pt x="731" y="700"/>
                    </a:lnTo>
                    <a:lnTo>
                      <a:pt x="754" y="701"/>
                    </a:lnTo>
                    <a:lnTo>
                      <a:pt x="776" y="705"/>
                    </a:lnTo>
                    <a:lnTo>
                      <a:pt x="797" y="710"/>
                    </a:lnTo>
                    <a:lnTo>
                      <a:pt x="818" y="717"/>
                    </a:lnTo>
                    <a:lnTo>
                      <a:pt x="837" y="727"/>
                    </a:lnTo>
                    <a:lnTo>
                      <a:pt x="855" y="738"/>
                    </a:lnTo>
                    <a:lnTo>
                      <a:pt x="872" y="751"/>
                    </a:lnTo>
                    <a:lnTo>
                      <a:pt x="888" y="765"/>
                    </a:lnTo>
                    <a:lnTo>
                      <a:pt x="903" y="781"/>
                    </a:lnTo>
                    <a:lnTo>
                      <a:pt x="915" y="798"/>
                    </a:lnTo>
                    <a:lnTo>
                      <a:pt x="927" y="816"/>
                    </a:lnTo>
                    <a:lnTo>
                      <a:pt x="937" y="835"/>
                    </a:lnTo>
                    <a:lnTo>
                      <a:pt x="944" y="856"/>
                    </a:lnTo>
                    <a:lnTo>
                      <a:pt x="950" y="877"/>
                    </a:lnTo>
                    <a:lnTo>
                      <a:pt x="953" y="900"/>
                    </a:lnTo>
                    <a:lnTo>
                      <a:pt x="954" y="922"/>
                    </a:lnTo>
                    <a:lnTo>
                      <a:pt x="954" y="922"/>
                    </a:lnTo>
                    <a:lnTo>
                      <a:pt x="953" y="929"/>
                    </a:lnTo>
                    <a:lnTo>
                      <a:pt x="952" y="935"/>
                    </a:lnTo>
                    <a:lnTo>
                      <a:pt x="949" y="941"/>
                    </a:lnTo>
                    <a:lnTo>
                      <a:pt x="944" y="945"/>
                    </a:lnTo>
                    <a:lnTo>
                      <a:pt x="940" y="949"/>
                    </a:lnTo>
                    <a:lnTo>
                      <a:pt x="935" y="951"/>
                    </a:lnTo>
                    <a:lnTo>
                      <a:pt x="928" y="953"/>
                    </a:lnTo>
                    <a:lnTo>
                      <a:pt x="922" y="954"/>
                    </a:lnTo>
                    <a:lnTo>
                      <a:pt x="96" y="954"/>
                    </a:lnTo>
                    <a:lnTo>
                      <a:pt x="96" y="954"/>
                    </a:lnTo>
                    <a:lnTo>
                      <a:pt x="89" y="953"/>
                    </a:lnTo>
                    <a:lnTo>
                      <a:pt x="83" y="951"/>
                    </a:lnTo>
                    <a:lnTo>
                      <a:pt x="77" y="949"/>
                    </a:lnTo>
                    <a:lnTo>
                      <a:pt x="73" y="945"/>
                    </a:lnTo>
                    <a:lnTo>
                      <a:pt x="69" y="941"/>
                    </a:lnTo>
                    <a:lnTo>
                      <a:pt x="65" y="935"/>
                    </a:lnTo>
                    <a:lnTo>
                      <a:pt x="64" y="929"/>
                    </a:lnTo>
                    <a:lnTo>
                      <a:pt x="63" y="922"/>
                    </a:lnTo>
                    <a:lnTo>
                      <a:pt x="63" y="922"/>
                    </a:lnTo>
                    <a:lnTo>
                      <a:pt x="64" y="900"/>
                    </a:lnTo>
                    <a:lnTo>
                      <a:pt x="68" y="877"/>
                    </a:lnTo>
                    <a:lnTo>
                      <a:pt x="73" y="856"/>
                    </a:lnTo>
                    <a:lnTo>
                      <a:pt x="81" y="835"/>
                    </a:lnTo>
                    <a:lnTo>
                      <a:pt x="90" y="816"/>
                    </a:lnTo>
                    <a:lnTo>
                      <a:pt x="101" y="798"/>
                    </a:lnTo>
                    <a:lnTo>
                      <a:pt x="114" y="781"/>
                    </a:lnTo>
                    <a:lnTo>
                      <a:pt x="129" y="765"/>
                    </a:lnTo>
                    <a:lnTo>
                      <a:pt x="145" y="751"/>
                    </a:lnTo>
                    <a:lnTo>
                      <a:pt x="162" y="738"/>
                    </a:lnTo>
                    <a:lnTo>
                      <a:pt x="180" y="727"/>
                    </a:lnTo>
                    <a:lnTo>
                      <a:pt x="200" y="717"/>
                    </a:lnTo>
                    <a:lnTo>
                      <a:pt x="220" y="710"/>
                    </a:lnTo>
                    <a:lnTo>
                      <a:pt x="241" y="705"/>
                    </a:lnTo>
                    <a:lnTo>
                      <a:pt x="263" y="701"/>
                    </a:lnTo>
                    <a:lnTo>
                      <a:pt x="285" y="700"/>
                    </a:lnTo>
                    <a:lnTo>
                      <a:pt x="285" y="700"/>
                    </a:lnTo>
                    <a:lnTo>
                      <a:pt x="292" y="699"/>
                    </a:lnTo>
                    <a:lnTo>
                      <a:pt x="298" y="697"/>
                    </a:lnTo>
                    <a:lnTo>
                      <a:pt x="304" y="694"/>
                    </a:lnTo>
                    <a:lnTo>
                      <a:pt x="308" y="691"/>
                    </a:lnTo>
                    <a:lnTo>
                      <a:pt x="312" y="685"/>
                    </a:lnTo>
                    <a:lnTo>
                      <a:pt x="315" y="680"/>
                    </a:lnTo>
                    <a:lnTo>
                      <a:pt x="318" y="674"/>
                    </a:lnTo>
                    <a:lnTo>
                      <a:pt x="318" y="668"/>
                    </a:lnTo>
                    <a:lnTo>
                      <a:pt x="318" y="668"/>
                    </a:lnTo>
                    <a:lnTo>
                      <a:pt x="318" y="662"/>
                    </a:lnTo>
                    <a:lnTo>
                      <a:pt x="315" y="655"/>
                    </a:lnTo>
                    <a:lnTo>
                      <a:pt x="312" y="650"/>
                    </a:lnTo>
                    <a:lnTo>
                      <a:pt x="308" y="645"/>
                    </a:lnTo>
                    <a:lnTo>
                      <a:pt x="304" y="641"/>
                    </a:lnTo>
                    <a:lnTo>
                      <a:pt x="298" y="639"/>
                    </a:lnTo>
                    <a:lnTo>
                      <a:pt x="292" y="637"/>
                    </a:lnTo>
                    <a:lnTo>
                      <a:pt x="285" y="636"/>
                    </a:lnTo>
                    <a:lnTo>
                      <a:pt x="285" y="636"/>
                    </a:lnTo>
                    <a:lnTo>
                      <a:pt x="271" y="637"/>
                    </a:lnTo>
                    <a:lnTo>
                      <a:pt x="256" y="638"/>
                    </a:lnTo>
                    <a:lnTo>
                      <a:pt x="243" y="639"/>
                    </a:lnTo>
                    <a:lnTo>
                      <a:pt x="229" y="642"/>
                    </a:lnTo>
                    <a:lnTo>
                      <a:pt x="215" y="645"/>
                    </a:lnTo>
                    <a:lnTo>
                      <a:pt x="201" y="649"/>
                    </a:lnTo>
                    <a:lnTo>
                      <a:pt x="188" y="653"/>
                    </a:lnTo>
                    <a:lnTo>
                      <a:pt x="175" y="658"/>
                    </a:lnTo>
                    <a:lnTo>
                      <a:pt x="162" y="665"/>
                    </a:lnTo>
                    <a:lnTo>
                      <a:pt x="149" y="670"/>
                    </a:lnTo>
                    <a:lnTo>
                      <a:pt x="137" y="678"/>
                    </a:lnTo>
                    <a:lnTo>
                      <a:pt x="126" y="685"/>
                    </a:lnTo>
                    <a:lnTo>
                      <a:pt x="115" y="693"/>
                    </a:lnTo>
                    <a:lnTo>
                      <a:pt x="104" y="701"/>
                    </a:lnTo>
                    <a:lnTo>
                      <a:pt x="93" y="711"/>
                    </a:lnTo>
                    <a:lnTo>
                      <a:pt x="84" y="720"/>
                    </a:lnTo>
                    <a:lnTo>
                      <a:pt x="74" y="730"/>
                    </a:lnTo>
                    <a:lnTo>
                      <a:pt x="65" y="740"/>
                    </a:lnTo>
                    <a:lnTo>
                      <a:pt x="57" y="751"/>
                    </a:lnTo>
                    <a:lnTo>
                      <a:pt x="48" y="762"/>
                    </a:lnTo>
                    <a:lnTo>
                      <a:pt x="41" y="774"/>
                    </a:lnTo>
                    <a:lnTo>
                      <a:pt x="34" y="786"/>
                    </a:lnTo>
                    <a:lnTo>
                      <a:pt x="28" y="798"/>
                    </a:lnTo>
                    <a:lnTo>
                      <a:pt x="23" y="811"/>
                    </a:lnTo>
                    <a:lnTo>
                      <a:pt x="17" y="824"/>
                    </a:lnTo>
                    <a:lnTo>
                      <a:pt x="13" y="838"/>
                    </a:lnTo>
                    <a:lnTo>
                      <a:pt x="9" y="850"/>
                    </a:lnTo>
                    <a:lnTo>
                      <a:pt x="5" y="864"/>
                    </a:lnTo>
                    <a:lnTo>
                      <a:pt x="3" y="878"/>
                    </a:lnTo>
                    <a:lnTo>
                      <a:pt x="1" y="893"/>
                    </a:lnTo>
                    <a:lnTo>
                      <a:pt x="0" y="907"/>
                    </a:lnTo>
                    <a:lnTo>
                      <a:pt x="0" y="922"/>
                    </a:lnTo>
                    <a:lnTo>
                      <a:pt x="0" y="922"/>
                    </a:lnTo>
                    <a:lnTo>
                      <a:pt x="0" y="932"/>
                    </a:lnTo>
                    <a:lnTo>
                      <a:pt x="2" y="942"/>
                    </a:lnTo>
                    <a:lnTo>
                      <a:pt x="4" y="950"/>
                    </a:lnTo>
                    <a:lnTo>
                      <a:pt x="8" y="960"/>
                    </a:lnTo>
                    <a:lnTo>
                      <a:pt x="11" y="967"/>
                    </a:lnTo>
                    <a:lnTo>
                      <a:pt x="16" y="976"/>
                    </a:lnTo>
                    <a:lnTo>
                      <a:pt x="21" y="983"/>
                    </a:lnTo>
                    <a:lnTo>
                      <a:pt x="28" y="990"/>
                    </a:lnTo>
                    <a:lnTo>
                      <a:pt x="34" y="996"/>
                    </a:lnTo>
                    <a:lnTo>
                      <a:pt x="42" y="1002"/>
                    </a:lnTo>
                    <a:lnTo>
                      <a:pt x="49" y="1006"/>
                    </a:lnTo>
                    <a:lnTo>
                      <a:pt x="58" y="1010"/>
                    </a:lnTo>
                    <a:lnTo>
                      <a:pt x="67" y="1014"/>
                    </a:lnTo>
                    <a:lnTo>
                      <a:pt x="76" y="1016"/>
                    </a:lnTo>
                    <a:lnTo>
                      <a:pt x="86" y="1017"/>
                    </a:lnTo>
                    <a:lnTo>
                      <a:pt x="96" y="1018"/>
                    </a:lnTo>
                    <a:lnTo>
                      <a:pt x="922" y="1018"/>
                    </a:lnTo>
                    <a:lnTo>
                      <a:pt x="922" y="1018"/>
                    </a:lnTo>
                    <a:lnTo>
                      <a:pt x="931" y="1017"/>
                    </a:lnTo>
                    <a:lnTo>
                      <a:pt x="941" y="1016"/>
                    </a:lnTo>
                    <a:lnTo>
                      <a:pt x="951" y="1014"/>
                    </a:lnTo>
                    <a:lnTo>
                      <a:pt x="959" y="1010"/>
                    </a:lnTo>
                    <a:lnTo>
                      <a:pt x="968" y="1006"/>
                    </a:lnTo>
                    <a:lnTo>
                      <a:pt x="975" y="1002"/>
                    </a:lnTo>
                    <a:lnTo>
                      <a:pt x="983" y="996"/>
                    </a:lnTo>
                    <a:lnTo>
                      <a:pt x="989" y="990"/>
                    </a:lnTo>
                    <a:lnTo>
                      <a:pt x="996" y="983"/>
                    </a:lnTo>
                    <a:lnTo>
                      <a:pt x="1001" y="976"/>
                    </a:lnTo>
                    <a:lnTo>
                      <a:pt x="1006" y="967"/>
                    </a:lnTo>
                    <a:lnTo>
                      <a:pt x="1010" y="960"/>
                    </a:lnTo>
                    <a:lnTo>
                      <a:pt x="1013" y="950"/>
                    </a:lnTo>
                    <a:lnTo>
                      <a:pt x="1015" y="942"/>
                    </a:lnTo>
                    <a:lnTo>
                      <a:pt x="1017" y="932"/>
                    </a:lnTo>
                    <a:lnTo>
                      <a:pt x="1017" y="922"/>
                    </a:lnTo>
                    <a:lnTo>
                      <a:pt x="1017" y="922"/>
                    </a:lnTo>
                    <a:lnTo>
                      <a:pt x="1017" y="907"/>
                    </a:lnTo>
                    <a:lnTo>
                      <a:pt x="1016" y="893"/>
                    </a:lnTo>
                    <a:lnTo>
                      <a:pt x="1014" y="878"/>
                    </a:lnTo>
                    <a:lnTo>
                      <a:pt x="1012" y="864"/>
                    </a:lnTo>
                    <a:lnTo>
                      <a:pt x="1009" y="850"/>
                    </a:lnTo>
                    <a:lnTo>
                      <a:pt x="1004" y="838"/>
                    </a:lnTo>
                    <a:lnTo>
                      <a:pt x="1000" y="824"/>
                    </a:lnTo>
                    <a:lnTo>
                      <a:pt x="995" y="811"/>
                    </a:lnTo>
                    <a:lnTo>
                      <a:pt x="989" y="798"/>
                    </a:lnTo>
                    <a:lnTo>
                      <a:pt x="983" y="786"/>
                    </a:lnTo>
                    <a:lnTo>
                      <a:pt x="976" y="774"/>
                    </a:lnTo>
                    <a:lnTo>
                      <a:pt x="969" y="762"/>
                    </a:lnTo>
                    <a:lnTo>
                      <a:pt x="960" y="751"/>
                    </a:lnTo>
                    <a:lnTo>
                      <a:pt x="952" y="740"/>
                    </a:lnTo>
                    <a:lnTo>
                      <a:pt x="943" y="730"/>
                    </a:lnTo>
                    <a:lnTo>
                      <a:pt x="933" y="720"/>
                    </a:lnTo>
                    <a:lnTo>
                      <a:pt x="924" y="711"/>
                    </a:lnTo>
                    <a:lnTo>
                      <a:pt x="913" y="701"/>
                    </a:lnTo>
                    <a:lnTo>
                      <a:pt x="902" y="693"/>
                    </a:lnTo>
                    <a:lnTo>
                      <a:pt x="892" y="685"/>
                    </a:lnTo>
                    <a:lnTo>
                      <a:pt x="880" y="678"/>
                    </a:lnTo>
                    <a:lnTo>
                      <a:pt x="868" y="670"/>
                    </a:lnTo>
                    <a:lnTo>
                      <a:pt x="855" y="665"/>
                    </a:lnTo>
                    <a:lnTo>
                      <a:pt x="842" y="658"/>
                    </a:lnTo>
                    <a:lnTo>
                      <a:pt x="829" y="653"/>
                    </a:lnTo>
                    <a:lnTo>
                      <a:pt x="817" y="649"/>
                    </a:lnTo>
                    <a:lnTo>
                      <a:pt x="803" y="645"/>
                    </a:lnTo>
                    <a:lnTo>
                      <a:pt x="789" y="642"/>
                    </a:lnTo>
                    <a:lnTo>
                      <a:pt x="775" y="639"/>
                    </a:lnTo>
                    <a:lnTo>
                      <a:pt x="761" y="638"/>
                    </a:lnTo>
                    <a:lnTo>
                      <a:pt x="746" y="637"/>
                    </a:lnTo>
                    <a:lnTo>
                      <a:pt x="731" y="636"/>
                    </a:lnTo>
                    <a:lnTo>
                      <a:pt x="731" y="636"/>
                    </a:lnTo>
                    <a:close/>
                  </a:path>
                </a:pathLst>
              </a:custGeom>
              <a:solidFill>
                <a:srgbClr val="2C353A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>
                      <a:lumMod val="65000"/>
                    </a:schemeClr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</p:grpSp>
      </p:grpSp>
      <p:grpSp>
        <p:nvGrpSpPr>
          <p:cNvPr id="46" name="组合 45"/>
          <p:cNvGrpSpPr/>
          <p:nvPr/>
        </p:nvGrpSpPr>
        <p:grpSpPr>
          <a:xfrm>
            <a:off x="852000" y="3138354"/>
            <a:ext cx="3560888" cy="953135"/>
            <a:chOff x="852000" y="3182804"/>
            <a:chExt cx="3560888" cy="953135"/>
          </a:xfrm>
        </p:grpSpPr>
        <p:sp>
          <p:nvSpPr>
            <p:cNvPr id="47" name="矩形 46"/>
            <p:cNvSpPr/>
            <p:nvPr/>
          </p:nvSpPr>
          <p:spPr>
            <a:xfrm>
              <a:off x="852000" y="3182804"/>
              <a:ext cx="2522174" cy="95313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50000"/>
                </a:lnSpc>
                <a:spcAft>
                  <a:spcPts val="600"/>
                </a:spcAft>
                <a:buClr>
                  <a:schemeClr val="accent2"/>
                </a:buClr>
              </a:pPr>
              <a:r>
                <a:rPr lang="zh-CN" altLang="en-US" sz="1400" b="1" dirty="0">
                  <a:solidFill>
                    <a:schemeClr val="tx1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rPr>
                <a:t>快速查询</a:t>
              </a:r>
              <a:endParaRPr lang="en-US" altLang="zh-CN" sz="1400" dirty="0">
                <a:solidFill>
                  <a:schemeClr val="bg1">
                    <a:lumMod val="50000"/>
                  </a:schemeClr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  <a:p>
              <a:pPr algn="r">
                <a:lnSpc>
                  <a:spcPct val="150000"/>
                </a:lnSpc>
                <a:spcAft>
                  <a:spcPts val="600"/>
                </a:spcAft>
                <a:buClr>
                  <a:schemeClr val="accent2"/>
                </a:buClr>
              </a:pPr>
              <a:r>
                <a:rPr lang="zh-CN" altLang="en-US" sz="1000" dirty="0">
                  <a:solidFill>
                    <a:schemeClr val="bg1">
                      <a:lumMod val="50000"/>
                    </a:schemeClr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rPr>
                <a:t>无论是最新的作业还是错题集，都能快速找到，让时间规划与错题回顾更加容易</a:t>
              </a:r>
            </a:p>
          </p:txBody>
        </p:sp>
        <p:grpSp>
          <p:nvGrpSpPr>
            <p:cNvPr id="48" name="组合 47"/>
            <p:cNvGrpSpPr/>
            <p:nvPr/>
          </p:nvGrpSpPr>
          <p:grpSpPr>
            <a:xfrm>
              <a:off x="3692888" y="3299858"/>
              <a:ext cx="720000" cy="720000"/>
              <a:chOff x="3692888" y="3299858"/>
              <a:chExt cx="720000" cy="720000"/>
            </a:xfrm>
          </p:grpSpPr>
          <p:sp>
            <p:nvSpPr>
              <p:cNvPr id="49" name="椭圆 48"/>
              <p:cNvSpPr/>
              <p:nvPr/>
            </p:nvSpPr>
            <p:spPr>
              <a:xfrm>
                <a:off x="3692888" y="3299858"/>
                <a:ext cx="720000" cy="720000"/>
              </a:xfrm>
              <a:prstGeom prst="ellipse">
                <a:avLst/>
              </a:prstGeom>
              <a:noFill/>
              <a:ln w="190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>
                      <a:lumMod val="65000"/>
                    </a:schemeClr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50" name="Freeform 104"/>
              <p:cNvSpPr>
                <a:spLocks noEditPoints="1"/>
              </p:cNvSpPr>
              <p:nvPr/>
            </p:nvSpPr>
            <p:spPr bwMode="auto">
              <a:xfrm>
                <a:off x="3890963" y="3497932"/>
                <a:ext cx="323850" cy="323850"/>
              </a:xfrm>
              <a:custGeom>
                <a:avLst/>
                <a:gdLst>
                  <a:gd name="T0" fmla="*/ 562 w 1019"/>
                  <a:gd name="T1" fmla="*/ 11 h 1017"/>
                  <a:gd name="T2" fmla="*/ 449 w 1019"/>
                  <a:gd name="T3" fmla="*/ 63 h 1017"/>
                  <a:gd name="T4" fmla="*/ 360 w 1019"/>
                  <a:gd name="T5" fmla="*/ 147 h 1017"/>
                  <a:gd name="T6" fmla="*/ 303 w 1019"/>
                  <a:gd name="T7" fmla="*/ 257 h 1017"/>
                  <a:gd name="T8" fmla="*/ 287 w 1019"/>
                  <a:gd name="T9" fmla="*/ 366 h 1017"/>
                  <a:gd name="T10" fmla="*/ 324 w 1019"/>
                  <a:gd name="T11" fmla="*/ 527 h 1017"/>
                  <a:gd name="T12" fmla="*/ 7 w 1019"/>
                  <a:gd name="T13" fmla="*/ 887 h 1017"/>
                  <a:gd name="T14" fmla="*/ 5 w 1019"/>
                  <a:gd name="T15" fmla="*/ 950 h 1017"/>
                  <a:gd name="T16" fmla="*/ 36 w 1019"/>
                  <a:gd name="T17" fmla="*/ 996 h 1017"/>
                  <a:gd name="T18" fmla="*/ 96 w 1019"/>
                  <a:gd name="T19" fmla="*/ 1017 h 1017"/>
                  <a:gd name="T20" fmla="*/ 148 w 1019"/>
                  <a:gd name="T21" fmla="*/ 1002 h 1017"/>
                  <a:gd name="T22" fmla="*/ 535 w 1019"/>
                  <a:gd name="T23" fmla="*/ 712 h 1017"/>
                  <a:gd name="T24" fmla="*/ 672 w 1019"/>
                  <a:gd name="T25" fmla="*/ 731 h 1017"/>
                  <a:gd name="T26" fmla="*/ 795 w 1019"/>
                  <a:gd name="T27" fmla="*/ 703 h 1017"/>
                  <a:gd name="T28" fmla="*/ 898 w 1019"/>
                  <a:gd name="T29" fmla="*/ 637 h 1017"/>
                  <a:gd name="T30" fmla="*/ 975 w 1019"/>
                  <a:gd name="T31" fmla="*/ 540 h 1017"/>
                  <a:gd name="T32" fmla="*/ 1014 w 1019"/>
                  <a:gd name="T33" fmla="*/ 421 h 1017"/>
                  <a:gd name="T34" fmla="*/ 1014 w 1019"/>
                  <a:gd name="T35" fmla="*/ 310 h 1017"/>
                  <a:gd name="T36" fmla="*/ 975 w 1019"/>
                  <a:gd name="T37" fmla="*/ 191 h 1017"/>
                  <a:gd name="T38" fmla="*/ 898 w 1019"/>
                  <a:gd name="T39" fmla="*/ 95 h 1017"/>
                  <a:gd name="T40" fmla="*/ 795 w 1019"/>
                  <a:gd name="T41" fmla="*/ 28 h 1017"/>
                  <a:gd name="T42" fmla="*/ 672 w 1019"/>
                  <a:gd name="T43" fmla="*/ 0 h 1017"/>
                  <a:gd name="T44" fmla="*/ 100 w 1019"/>
                  <a:gd name="T45" fmla="*/ 954 h 1017"/>
                  <a:gd name="T46" fmla="*/ 73 w 1019"/>
                  <a:gd name="T47" fmla="*/ 944 h 1017"/>
                  <a:gd name="T48" fmla="*/ 66 w 1019"/>
                  <a:gd name="T49" fmla="*/ 912 h 1017"/>
                  <a:gd name="T50" fmla="*/ 406 w 1019"/>
                  <a:gd name="T51" fmla="*/ 635 h 1017"/>
                  <a:gd name="T52" fmla="*/ 607 w 1019"/>
                  <a:gd name="T53" fmla="*/ 664 h 1017"/>
                  <a:gd name="T54" fmla="*/ 509 w 1019"/>
                  <a:gd name="T55" fmla="*/ 631 h 1017"/>
                  <a:gd name="T56" fmla="*/ 430 w 1019"/>
                  <a:gd name="T57" fmla="*/ 569 h 1017"/>
                  <a:gd name="T58" fmla="*/ 374 w 1019"/>
                  <a:gd name="T59" fmla="*/ 483 h 1017"/>
                  <a:gd name="T60" fmla="*/ 351 w 1019"/>
                  <a:gd name="T61" fmla="*/ 381 h 1017"/>
                  <a:gd name="T62" fmla="*/ 360 w 1019"/>
                  <a:gd name="T63" fmla="*/ 290 h 1017"/>
                  <a:gd name="T64" fmla="*/ 402 w 1019"/>
                  <a:gd name="T65" fmla="*/ 197 h 1017"/>
                  <a:gd name="T66" fmla="*/ 472 w 1019"/>
                  <a:gd name="T67" fmla="*/ 124 h 1017"/>
                  <a:gd name="T68" fmla="*/ 563 w 1019"/>
                  <a:gd name="T69" fmla="*/ 78 h 1017"/>
                  <a:gd name="T70" fmla="*/ 653 w 1019"/>
                  <a:gd name="T71" fmla="*/ 64 h 1017"/>
                  <a:gd name="T72" fmla="*/ 757 w 1019"/>
                  <a:gd name="T73" fmla="*/ 82 h 1017"/>
                  <a:gd name="T74" fmla="*/ 845 w 1019"/>
                  <a:gd name="T75" fmla="*/ 132 h 1017"/>
                  <a:gd name="T76" fmla="*/ 911 w 1019"/>
                  <a:gd name="T77" fmla="*/ 209 h 1017"/>
                  <a:gd name="T78" fmla="*/ 949 w 1019"/>
                  <a:gd name="T79" fmla="*/ 305 h 1017"/>
                  <a:gd name="T80" fmla="*/ 954 w 1019"/>
                  <a:gd name="T81" fmla="*/ 396 h 1017"/>
                  <a:gd name="T82" fmla="*/ 925 w 1019"/>
                  <a:gd name="T83" fmla="*/ 496 h 1017"/>
                  <a:gd name="T84" fmla="*/ 866 w 1019"/>
                  <a:gd name="T85" fmla="*/ 580 h 1017"/>
                  <a:gd name="T86" fmla="*/ 784 w 1019"/>
                  <a:gd name="T87" fmla="*/ 638 h 1017"/>
                  <a:gd name="T88" fmla="*/ 684 w 1019"/>
                  <a:gd name="T89" fmla="*/ 667 h 1017"/>
                  <a:gd name="T90" fmla="*/ 810 w 1019"/>
                  <a:gd name="T91" fmla="*/ 187 h 1017"/>
                  <a:gd name="T92" fmla="*/ 775 w 1019"/>
                  <a:gd name="T93" fmla="*/ 193 h 1017"/>
                  <a:gd name="T94" fmla="*/ 772 w 1019"/>
                  <a:gd name="T95" fmla="*/ 234 h 1017"/>
                  <a:gd name="T96" fmla="*/ 820 w 1019"/>
                  <a:gd name="T97" fmla="*/ 315 h 1017"/>
                  <a:gd name="T98" fmla="*/ 815 w 1019"/>
                  <a:gd name="T99" fmla="*/ 433 h 1017"/>
                  <a:gd name="T100" fmla="*/ 769 w 1019"/>
                  <a:gd name="T101" fmla="*/ 502 h 1017"/>
                  <a:gd name="T102" fmla="*/ 775 w 1019"/>
                  <a:gd name="T103" fmla="*/ 538 h 1017"/>
                  <a:gd name="T104" fmla="*/ 810 w 1019"/>
                  <a:gd name="T105" fmla="*/ 544 h 1017"/>
                  <a:gd name="T106" fmla="*/ 874 w 1019"/>
                  <a:gd name="T107" fmla="*/ 457 h 1017"/>
                  <a:gd name="T108" fmla="*/ 881 w 1019"/>
                  <a:gd name="T109" fmla="*/ 296 h 10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019" h="1017">
                    <a:moveTo>
                      <a:pt x="653" y="0"/>
                    </a:moveTo>
                    <a:lnTo>
                      <a:pt x="653" y="0"/>
                    </a:lnTo>
                    <a:lnTo>
                      <a:pt x="634" y="0"/>
                    </a:lnTo>
                    <a:lnTo>
                      <a:pt x="615" y="1"/>
                    </a:lnTo>
                    <a:lnTo>
                      <a:pt x="597" y="5"/>
                    </a:lnTo>
                    <a:lnTo>
                      <a:pt x="579" y="8"/>
                    </a:lnTo>
                    <a:lnTo>
                      <a:pt x="562" y="11"/>
                    </a:lnTo>
                    <a:lnTo>
                      <a:pt x="544" y="16"/>
                    </a:lnTo>
                    <a:lnTo>
                      <a:pt x="527" y="22"/>
                    </a:lnTo>
                    <a:lnTo>
                      <a:pt x="510" y="28"/>
                    </a:lnTo>
                    <a:lnTo>
                      <a:pt x="494" y="36"/>
                    </a:lnTo>
                    <a:lnTo>
                      <a:pt x="479" y="44"/>
                    </a:lnTo>
                    <a:lnTo>
                      <a:pt x="463" y="53"/>
                    </a:lnTo>
                    <a:lnTo>
                      <a:pt x="449" y="63"/>
                    </a:lnTo>
                    <a:lnTo>
                      <a:pt x="434" y="72"/>
                    </a:lnTo>
                    <a:lnTo>
                      <a:pt x="420" y="84"/>
                    </a:lnTo>
                    <a:lnTo>
                      <a:pt x="407" y="95"/>
                    </a:lnTo>
                    <a:lnTo>
                      <a:pt x="394" y="108"/>
                    </a:lnTo>
                    <a:lnTo>
                      <a:pt x="382" y="119"/>
                    </a:lnTo>
                    <a:lnTo>
                      <a:pt x="371" y="133"/>
                    </a:lnTo>
                    <a:lnTo>
                      <a:pt x="360" y="147"/>
                    </a:lnTo>
                    <a:lnTo>
                      <a:pt x="349" y="161"/>
                    </a:lnTo>
                    <a:lnTo>
                      <a:pt x="339" y="176"/>
                    </a:lnTo>
                    <a:lnTo>
                      <a:pt x="331" y="191"/>
                    </a:lnTo>
                    <a:lnTo>
                      <a:pt x="323" y="207"/>
                    </a:lnTo>
                    <a:lnTo>
                      <a:pt x="316" y="223"/>
                    </a:lnTo>
                    <a:lnTo>
                      <a:pt x="309" y="240"/>
                    </a:lnTo>
                    <a:lnTo>
                      <a:pt x="303" y="257"/>
                    </a:lnTo>
                    <a:lnTo>
                      <a:pt x="299" y="274"/>
                    </a:lnTo>
                    <a:lnTo>
                      <a:pt x="294" y="292"/>
                    </a:lnTo>
                    <a:lnTo>
                      <a:pt x="291" y="310"/>
                    </a:lnTo>
                    <a:lnTo>
                      <a:pt x="289" y="329"/>
                    </a:lnTo>
                    <a:lnTo>
                      <a:pt x="287" y="347"/>
                    </a:lnTo>
                    <a:lnTo>
                      <a:pt x="287" y="366"/>
                    </a:lnTo>
                    <a:lnTo>
                      <a:pt x="287" y="366"/>
                    </a:lnTo>
                    <a:lnTo>
                      <a:pt x="288" y="390"/>
                    </a:lnTo>
                    <a:lnTo>
                      <a:pt x="290" y="414"/>
                    </a:lnTo>
                    <a:lnTo>
                      <a:pt x="294" y="438"/>
                    </a:lnTo>
                    <a:lnTo>
                      <a:pt x="300" y="462"/>
                    </a:lnTo>
                    <a:lnTo>
                      <a:pt x="306" y="484"/>
                    </a:lnTo>
                    <a:lnTo>
                      <a:pt x="315" y="506"/>
                    </a:lnTo>
                    <a:lnTo>
                      <a:pt x="324" y="527"/>
                    </a:lnTo>
                    <a:lnTo>
                      <a:pt x="336" y="547"/>
                    </a:lnTo>
                    <a:lnTo>
                      <a:pt x="28" y="854"/>
                    </a:lnTo>
                    <a:lnTo>
                      <a:pt x="28" y="854"/>
                    </a:lnTo>
                    <a:lnTo>
                      <a:pt x="22" y="862"/>
                    </a:lnTo>
                    <a:lnTo>
                      <a:pt x="16" y="869"/>
                    </a:lnTo>
                    <a:lnTo>
                      <a:pt x="11" y="878"/>
                    </a:lnTo>
                    <a:lnTo>
                      <a:pt x="7" y="887"/>
                    </a:lnTo>
                    <a:lnTo>
                      <a:pt x="5" y="895"/>
                    </a:lnTo>
                    <a:lnTo>
                      <a:pt x="2" y="904"/>
                    </a:lnTo>
                    <a:lnTo>
                      <a:pt x="0" y="913"/>
                    </a:lnTo>
                    <a:lnTo>
                      <a:pt x="0" y="922"/>
                    </a:lnTo>
                    <a:lnTo>
                      <a:pt x="0" y="932"/>
                    </a:lnTo>
                    <a:lnTo>
                      <a:pt x="2" y="940"/>
                    </a:lnTo>
                    <a:lnTo>
                      <a:pt x="5" y="950"/>
                    </a:lnTo>
                    <a:lnTo>
                      <a:pt x="7" y="958"/>
                    </a:lnTo>
                    <a:lnTo>
                      <a:pt x="11" y="967"/>
                    </a:lnTo>
                    <a:lnTo>
                      <a:pt x="16" y="974"/>
                    </a:lnTo>
                    <a:lnTo>
                      <a:pt x="22" y="982"/>
                    </a:lnTo>
                    <a:lnTo>
                      <a:pt x="28" y="990"/>
                    </a:lnTo>
                    <a:lnTo>
                      <a:pt x="28" y="990"/>
                    </a:lnTo>
                    <a:lnTo>
                      <a:pt x="36" y="996"/>
                    </a:lnTo>
                    <a:lnTo>
                      <a:pt x="43" y="1002"/>
                    </a:lnTo>
                    <a:lnTo>
                      <a:pt x="52" y="1007"/>
                    </a:lnTo>
                    <a:lnTo>
                      <a:pt x="59" y="1011"/>
                    </a:lnTo>
                    <a:lnTo>
                      <a:pt x="69" y="1014"/>
                    </a:lnTo>
                    <a:lnTo>
                      <a:pt x="78" y="1016"/>
                    </a:lnTo>
                    <a:lnTo>
                      <a:pt x="86" y="1017"/>
                    </a:lnTo>
                    <a:lnTo>
                      <a:pt x="96" y="1017"/>
                    </a:lnTo>
                    <a:lnTo>
                      <a:pt x="96" y="1017"/>
                    </a:lnTo>
                    <a:lnTo>
                      <a:pt x="104" y="1017"/>
                    </a:lnTo>
                    <a:lnTo>
                      <a:pt x="114" y="1016"/>
                    </a:lnTo>
                    <a:lnTo>
                      <a:pt x="123" y="1014"/>
                    </a:lnTo>
                    <a:lnTo>
                      <a:pt x="131" y="1011"/>
                    </a:lnTo>
                    <a:lnTo>
                      <a:pt x="140" y="1007"/>
                    </a:lnTo>
                    <a:lnTo>
                      <a:pt x="148" y="1002"/>
                    </a:lnTo>
                    <a:lnTo>
                      <a:pt x="156" y="996"/>
                    </a:lnTo>
                    <a:lnTo>
                      <a:pt x="163" y="990"/>
                    </a:lnTo>
                    <a:lnTo>
                      <a:pt x="470" y="683"/>
                    </a:lnTo>
                    <a:lnTo>
                      <a:pt x="470" y="683"/>
                    </a:lnTo>
                    <a:lnTo>
                      <a:pt x="492" y="693"/>
                    </a:lnTo>
                    <a:lnTo>
                      <a:pt x="512" y="703"/>
                    </a:lnTo>
                    <a:lnTo>
                      <a:pt x="535" y="712"/>
                    </a:lnTo>
                    <a:lnTo>
                      <a:pt x="557" y="718"/>
                    </a:lnTo>
                    <a:lnTo>
                      <a:pt x="580" y="724"/>
                    </a:lnTo>
                    <a:lnTo>
                      <a:pt x="604" y="728"/>
                    </a:lnTo>
                    <a:lnTo>
                      <a:pt x="628" y="731"/>
                    </a:lnTo>
                    <a:lnTo>
                      <a:pt x="653" y="731"/>
                    </a:lnTo>
                    <a:lnTo>
                      <a:pt x="653" y="731"/>
                    </a:lnTo>
                    <a:lnTo>
                      <a:pt x="672" y="731"/>
                    </a:lnTo>
                    <a:lnTo>
                      <a:pt x="690" y="730"/>
                    </a:lnTo>
                    <a:lnTo>
                      <a:pt x="708" y="727"/>
                    </a:lnTo>
                    <a:lnTo>
                      <a:pt x="727" y="723"/>
                    </a:lnTo>
                    <a:lnTo>
                      <a:pt x="744" y="720"/>
                    </a:lnTo>
                    <a:lnTo>
                      <a:pt x="762" y="715"/>
                    </a:lnTo>
                    <a:lnTo>
                      <a:pt x="778" y="709"/>
                    </a:lnTo>
                    <a:lnTo>
                      <a:pt x="795" y="703"/>
                    </a:lnTo>
                    <a:lnTo>
                      <a:pt x="811" y="696"/>
                    </a:lnTo>
                    <a:lnTo>
                      <a:pt x="828" y="687"/>
                    </a:lnTo>
                    <a:lnTo>
                      <a:pt x="843" y="678"/>
                    </a:lnTo>
                    <a:lnTo>
                      <a:pt x="858" y="669"/>
                    </a:lnTo>
                    <a:lnTo>
                      <a:pt x="872" y="659"/>
                    </a:lnTo>
                    <a:lnTo>
                      <a:pt x="886" y="647"/>
                    </a:lnTo>
                    <a:lnTo>
                      <a:pt x="898" y="637"/>
                    </a:lnTo>
                    <a:lnTo>
                      <a:pt x="911" y="624"/>
                    </a:lnTo>
                    <a:lnTo>
                      <a:pt x="924" y="612"/>
                    </a:lnTo>
                    <a:lnTo>
                      <a:pt x="935" y="598"/>
                    </a:lnTo>
                    <a:lnTo>
                      <a:pt x="947" y="584"/>
                    </a:lnTo>
                    <a:lnTo>
                      <a:pt x="956" y="570"/>
                    </a:lnTo>
                    <a:lnTo>
                      <a:pt x="966" y="555"/>
                    </a:lnTo>
                    <a:lnTo>
                      <a:pt x="975" y="540"/>
                    </a:lnTo>
                    <a:lnTo>
                      <a:pt x="983" y="524"/>
                    </a:lnTo>
                    <a:lnTo>
                      <a:pt x="991" y="508"/>
                    </a:lnTo>
                    <a:lnTo>
                      <a:pt x="997" y="492"/>
                    </a:lnTo>
                    <a:lnTo>
                      <a:pt x="1002" y="475"/>
                    </a:lnTo>
                    <a:lnTo>
                      <a:pt x="1008" y="457"/>
                    </a:lnTo>
                    <a:lnTo>
                      <a:pt x="1011" y="439"/>
                    </a:lnTo>
                    <a:lnTo>
                      <a:pt x="1014" y="421"/>
                    </a:lnTo>
                    <a:lnTo>
                      <a:pt x="1018" y="403"/>
                    </a:lnTo>
                    <a:lnTo>
                      <a:pt x="1019" y="384"/>
                    </a:lnTo>
                    <a:lnTo>
                      <a:pt x="1019" y="366"/>
                    </a:lnTo>
                    <a:lnTo>
                      <a:pt x="1019" y="366"/>
                    </a:lnTo>
                    <a:lnTo>
                      <a:pt x="1019" y="347"/>
                    </a:lnTo>
                    <a:lnTo>
                      <a:pt x="1018" y="329"/>
                    </a:lnTo>
                    <a:lnTo>
                      <a:pt x="1014" y="310"/>
                    </a:lnTo>
                    <a:lnTo>
                      <a:pt x="1011" y="292"/>
                    </a:lnTo>
                    <a:lnTo>
                      <a:pt x="1008" y="274"/>
                    </a:lnTo>
                    <a:lnTo>
                      <a:pt x="1002" y="257"/>
                    </a:lnTo>
                    <a:lnTo>
                      <a:pt x="997" y="240"/>
                    </a:lnTo>
                    <a:lnTo>
                      <a:pt x="991" y="223"/>
                    </a:lnTo>
                    <a:lnTo>
                      <a:pt x="983" y="207"/>
                    </a:lnTo>
                    <a:lnTo>
                      <a:pt x="975" y="191"/>
                    </a:lnTo>
                    <a:lnTo>
                      <a:pt x="966" y="176"/>
                    </a:lnTo>
                    <a:lnTo>
                      <a:pt x="956" y="161"/>
                    </a:lnTo>
                    <a:lnTo>
                      <a:pt x="947" y="147"/>
                    </a:lnTo>
                    <a:lnTo>
                      <a:pt x="935" y="133"/>
                    </a:lnTo>
                    <a:lnTo>
                      <a:pt x="924" y="119"/>
                    </a:lnTo>
                    <a:lnTo>
                      <a:pt x="911" y="108"/>
                    </a:lnTo>
                    <a:lnTo>
                      <a:pt x="898" y="95"/>
                    </a:lnTo>
                    <a:lnTo>
                      <a:pt x="886" y="84"/>
                    </a:lnTo>
                    <a:lnTo>
                      <a:pt x="872" y="72"/>
                    </a:lnTo>
                    <a:lnTo>
                      <a:pt x="858" y="63"/>
                    </a:lnTo>
                    <a:lnTo>
                      <a:pt x="843" y="53"/>
                    </a:lnTo>
                    <a:lnTo>
                      <a:pt x="828" y="44"/>
                    </a:lnTo>
                    <a:lnTo>
                      <a:pt x="811" y="36"/>
                    </a:lnTo>
                    <a:lnTo>
                      <a:pt x="795" y="28"/>
                    </a:lnTo>
                    <a:lnTo>
                      <a:pt x="778" y="22"/>
                    </a:lnTo>
                    <a:lnTo>
                      <a:pt x="762" y="16"/>
                    </a:lnTo>
                    <a:lnTo>
                      <a:pt x="744" y="11"/>
                    </a:lnTo>
                    <a:lnTo>
                      <a:pt x="727" y="8"/>
                    </a:lnTo>
                    <a:lnTo>
                      <a:pt x="708" y="5"/>
                    </a:lnTo>
                    <a:lnTo>
                      <a:pt x="690" y="1"/>
                    </a:lnTo>
                    <a:lnTo>
                      <a:pt x="672" y="0"/>
                    </a:lnTo>
                    <a:lnTo>
                      <a:pt x="653" y="0"/>
                    </a:lnTo>
                    <a:lnTo>
                      <a:pt x="653" y="0"/>
                    </a:lnTo>
                    <a:close/>
                    <a:moveTo>
                      <a:pt x="118" y="944"/>
                    </a:moveTo>
                    <a:lnTo>
                      <a:pt x="118" y="944"/>
                    </a:lnTo>
                    <a:lnTo>
                      <a:pt x="112" y="950"/>
                    </a:lnTo>
                    <a:lnTo>
                      <a:pt x="105" y="952"/>
                    </a:lnTo>
                    <a:lnTo>
                      <a:pt x="100" y="954"/>
                    </a:lnTo>
                    <a:lnTo>
                      <a:pt x="96" y="954"/>
                    </a:lnTo>
                    <a:lnTo>
                      <a:pt x="96" y="954"/>
                    </a:lnTo>
                    <a:lnTo>
                      <a:pt x="92" y="954"/>
                    </a:lnTo>
                    <a:lnTo>
                      <a:pt x="86" y="952"/>
                    </a:lnTo>
                    <a:lnTo>
                      <a:pt x="80" y="950"/>
                    </a:lnTo>
                    <a:lnTo>
                      <a:pt x="73" y="944"/>
                    </a:lnTo>
                    <a:lnTo>
                      <a:pt x="73" y="944"/>
                    </a:lnTo>
                    <a:lnTo>
                      <a:pt x="68" y="938"/>
                    </a:lnTo>
                    <a:lnTo>
                      <a:pt x="66" y="933"/>
                    </a:lnTo>
                    <a:lnTo>
                      <a:pt x="65" y="926"/>
                    </a:lnTo>
                    <a:lnTo>
                      <a:pt x="64" y="922"/>
                    </a:lnTo>
                    <a:lnTo>
                      <a:pt x="64" y="922"/>
                    </a:lnTo>
                    <a:lnTo>
                      <a:pt x="65" y="918"/>
                    </a:lnTo>
                    <a:lnTo>
                      <a:pt x="66" y="912"/>
                    </a:lnTo>
                    <a:lnTo>
                      <a:pt x="68" y="906"/>
                    </a:lnTo>
                    <a:lnTo>
                      <a:pt x="73" y="899"/>
                    </a:lnTo>
                    <a:lnTo>
                      <a:pt x="373" y="600"/>
                    </a:lnTo>
                    <a:lnTo>
                      <a:pt x="373" y="600"/>
                    </a:lnTo>
                    <a:lnTo>
                      <a:pt x="383" y="613"/>
                    </a:lnTo>
                    <a:lnTo>
                      <a:pt x="394" y="624"/>
                    </a:lnTo>
                    <a:lnTo>
                      <a:pt x="406" y="635"/>
                    </a:lnTo>
                    <a:lnTo>
                      <a:pt x="418" y="645"/>
                    </a:lnTo>
                    <a:lnTo>
                      <a:pt x="118" y="944"/>
                    </a:lnTo>
                    <a:close/>
                    <a:moveTo>
                      <a:pt x="653" y="668"/>
                    </a:moveTo>
                    <a:lnTo>
                      <a:pt x="653" y="668"/>
                    </a:lnTo>
                    <a:lnTo>
                      <a:pt x="638" y="668"/>
                    </a:lnTo>
                    <a:lnTo>
                      <a:pt x="622" y="667"/>
                    </a:lnTo>
                    <a:lnTo>
                      <a:pt x="607" y="664"/>
                    </a:lnTo>
                    <a:lnTo>
                      <a:pt x="592" y="661"/>
                    </a:lnTo>
                    <a:lnTo>
                      <a:pt x="578" y="658"/>
                    </a:lnTo>
                    <a:lnTo>
                      <a:pt x="563" y="654"/>
                    </a:lnTo>
                    <a:lnTo>
                      <a:pt x="549" y="649"/>
                    </a:lnTo>
                    <a:lnTo>
                      <a:pt x="536" y="644"/>
                    </a:lnTo>
                    <a:lnTo>
                      <a:pt x="522" y="638"/>
                    </a:lnTo>
                    <a:lnTo>
                      <a:pt x="509" y="631"/>
                    </a:lnTo>
                    <a:lnTo>
                      <a:pt x="496" y="624"/>
                    </a:lnTo>
                    <a:lnTo>
                      <a:pt x="484" y="616"/>
                    </a:lnTo>
                    <a:lnTo>
                      <a:pt x="472" y="608"/>
                    </a:lnTo>
                    <a:lnTo>
                      <a:pt x="461" y="599"/>
                    </a:lnTo>
                    <a:lnTo>
                      <a:pt x="450" y="589"/>
                    </a:lnTo>
                    <a:lnTo>
                      <a:pt x="439" y="580"/>
                    </a:lnTo>
                    <a:lnTo>
                      <a:pt x="430" y="569"/>
                    </a:lnTo>
                    <a:lnTo>
                      <a:pt x="420" y="558"/>
                    </a:lnTo>
                    <a:lnTo>
                      <a:pt x="410" y="546"/>
                    </a:lnTo>
                    <a:lnTo>
                      <a:pt x="402" y="535"/>
                    </a:lnTo>
                    <a:lnTo>
                      <a:pt x="394" y="522"/>
                    </a:lnTo>
                    <a:lnTo>
                      <a:pt x="387" y="510"/>
                    </a:lnTo>
                    <a:lnTo>
                      <a:pt x="380" y="496"/>
                    </a:lnTo>
                    <a:lnTo>
                      <a:pt x="374" y="483"/>
                    </a:lnTo>
                    <a:lnTo>
                      <a:pt x="368" y="469"/>
                    </a:lnTo>
                    <a:lnTo>
                      <a:pt x="364" y="455"/>
                    </a:lnTo>
                    <a:lnTo>
                      <a:pt x="360" y="441"/>
                    </a:lnTo>
                    <a:lnTo>
                      <a:pt x="357" y="426"/>
                    </a:lnTo>
                    <a:lnTo>
                      <a:pt x="354" y="411"/>
                    </a:lnTo>
                    <a:lnTo>
                      <a:pt x="352" y="396"/>
                    </a:lnTo>
                    <a:lnTo>
                      <a:pt x="351" y="381"/>
                    </a:lnTo>
                    <a:lnTo>
                      <a:pt x="350" y="366"/>
                    </a:lnTo>
                    <a:lnTo>
                      <a:pt x="350" y="366"/>
                    </a:lnTo>
                    <a:lnTo>
                      <a:pt x="351" y="350"/>
                    </a:lnTo>
                    <a:lnTo>
                      <a:pt x="352" y="335"/>
                    </a:lnTo>
                    <a:lnTo>
                      <a:pt x="354" y="320"/>
                    </a:lnTo>
                    <a:lnTo>
                      <a:pt x="357" y="305"/>
                    </a:lnTo>
                    <a:lnTo>
                      <a:pt x="360" y="290"/>
                    </a:lnTo>
                    <a:lnTo>
                      <a:pt x="364" y="276"/>
                    </a:lnTo>
                    <a:lnTo>
                      <a:pt x="368" y="262"/>
                    </a:lnTo>
                    <a:lnTo>
                      <a:pt x="374" y="248"/>
                    </a:lnTo>
                    <a:lnTo>
                      <a:pt x="380" y="235"/>
                    </a:lnTo>
                    <a:lnTo>
                      <a:pt x="387" y="221"/>
                    </a:lnTo>
                    <a:lnTo>
                      <a:pt x="394" y="209"/>
                    </a:lnTo>
                    <a:lnTo>
                      <a:pt x="402" y="197"/>
                    </a:lnTo>
                    <a:lnTo>
                      <a:pt x="410" y="185"/>
                    </a:lnTo>
                    <a:lnTo>
                      <a:pt x="420" y="173"/>
                    </a:lnTo>
                    <a:lnTo>
                      <a:pt x="430" y="162"/>
                    </a:lnTo>
                    <a:lnTo>
                      <a:pt x="439" y="152"/>
                    </a:lnTo>
                    <a:lnTo>
                      <a:pt x="450" y="142"/>
                    </a:lnTo>
                    <a:lnTo>
                      <a:pt x="461" y="132"/>
                    </a:lnTo>
                    <a:lnTo>
                      <a:pt x="472" y="124"/>
                    </a:lnTo>
                    <a:lnTo>
                      <a:pt x="484" y="115"/>
                    </a:lnTo>
                    <a:lnTo>
                      <a:pt x="496" y="108"/>
                    </a:lnTo>
                    <a:lnTo>
                      <a:pt x="509" y="100"/>
                    </a:lnTo>
                    <a:lnTo>
                      <a:pt x="522" y="94"/>
                    </a:lnTo>
                    <a:lnTo>
                      <a:pt x="536" y="87"/>
                    </a:lnTo>
                    <a:lnTo>
                      <a:pt x="549" y="82"/>
                    </a:lnTo>
                    <a:lnTo>
                      <a:pt x="563" y="78"/>
                    </a:lnTo>
                    <a:lnTo>
                      <a:pt x="578" y="73"/>
                    </a:lnTo>
                    <a:lnTo>
                      <a:pt x="592" y="70"/>
                    </a:lnTo>
                    <a:lnTo>
                      <a:pt x="607" y="67"/>
                    </a:lnTo>
                    <a:lnTo>
                      <a:pt x="622" y="65"/>
                    </a:lnTo>
                    <a:lnTo>
                      <a:pt x="638" y="64"/>
                    </a:lnTo>
                    <a:lnTo>
                      <a:pt x="653" y="64"/>
                    </a:lnTo>
                    <a:lnTo>
                      <a:pt x="653" y="64"/>
                    </a:lnTo>
                    <a:lnTo>
                      <a:pt x="669" y="64"/>
                    </a:lnTo>
                    <a:lnTo>
                      <a:pt x="684" y="65"/>
                    </a:lnTo>
                    <a:lnTo>
                      <a:pt x="699" y="67"/>
                    </a:lnTo>
                    <a:lnTo>
                      <a:pt x="714" y="70"/>
                    </a:lnTo>
                    <a:lnTo>
                      <a:pt x="729" y="73"/>
                    </a:lnTo>
                    <a:lnTo>
                      <a:pt x="743" y="78"/>
                    </a:lnTo>
                    <a:lnTo>
                      <a:pt x="757" y="82"/>
                    </a:lnTo>
                    <a:lnTo>
                      <a:pt x="771" y="87"/>
                    </a:lnTo>
                    <a:lnTo>
                      <a:pt x="784" y="94"/>
                    </a:lnTo>
                    <a:lnTo>
                      <a:pt x="796" y="100"/>
                    </a:lnTo>
                    <a:lnTo>
                      <a:pt x="809" y="108"/>
                    </a:lnTo>
                    <a:lnTo>
                      <a:pt x="822" y="115"/>
                    </a:lnTo>
                    <a:lnTo>
                      <a:pt x="834" y="124"/>
                    </a:lnTo>
                    <a:lnTo>
                      <a:pt x="845" y="132"/>
                    </a:lnTo>
                    <a:lnTo>
                      <a:pt x="857" y="142"/>
                    </a:lnTo>
                    <a:lnTo>
                      <a:pt x="866" y="152"/>
                    </a:lnTo>
                    <a:lnTo>
                      <a:pt x="877" y="162"/>
                    </a:lnTo>
                    <a:lnTo>
                      <a:pt x="887" y="173"/>
                    </a:lnTo>
                    <a:lnTo>
                      <a:pt x="895" y="185"/>
                    </a:lnTo>
                    <a:lnTo>
                      <a:pt x="904" y="197"/>
                    </a:lnTo>
                    <a:lnTo>
                      <a:pt x="911" y="209"/>
                    </a:lnTo>
                    <a:lnTo>
                      <a:pt x="919" y="221"/>
                    </a:lnTo>
                    <a:lnTo>
                      <a:pt x="925" y="235"/>
                    </a:lnTo>
                    <a:lnTo>
                      <a:pt x="932" y="248"/>
                    </a:lnTo>
                    <a:lnTo>
                      <a:pt x="937" y="262"/>
                    </a:lnTo>
                    <a:lnTo>
                      <a:pt x="941" y="276"/>
                    </a:lnTo>
                    <a:lnTo>
                      <a:pt x="946" y="290"/>
                    </a:lnTo>
                    <a:lnTo>
                      <a:pt x="949" y="305"/>
                    </a:lnTo>
                    <a:lnTo>
                      <a:pt x="952" y="320"/>
                    </a:lnTo>
                    <a:lnTo>
                      <a:pt x="954" y="335"/>
                    </a:lnTo>
                    <a:lnTo>
                      <a:pt x="955" y="350"/>
                    </a:lnTo>
                    <a:lnTo>
                      <a:pt x="955" y="366"/>
                    </a:lnTo>
                    <a:lnTo>
                      <a:pt x="955" y="366"/>
                    </a:lnTo>
                    <a:lnTo>
                      <a:pt x="955" y="381"/>
                    </a:lnTo>
                    <a:lnTo>
                      <a:pt x="954" y="396"/>
                    </a:lnTo>
                    <a:lnTo>
                      <a:pt x="952" y="411"/>
                    </a:lnTo>
                    <a:lnTo>
                      <a:pt x="949" y="426"/>
                    </a:lnTo>
                    <a:lnTo>
                      <a:pt x="946" y="441"/>
                    </a:lnTo>
                    <a:lnTo>
                      <a:pt x="941" y="455"/>
                    </a:lnTo>
                    <a:lnTo>
                      <a:pt x="937" y="469"/>
                    </a:lnTo>
                    <a:lnTo>
                      <a:pt x="932" y="483"/>
                    </a:lnTo>
                    <a:lnTo>
                      <a:pt x="925" y="496"/>
                    </a:lnTo>
                    <a:lnTo>
                      <a:pt x="919" y="510"/>
                    </a:lnTo>
                    <a:lnTo>
                      <a:pt x="911" y="522"/>
                    </a:lnTo>
                    <a:lnTo>
                      <a:pt x="904" y="535"/>
                    </a:lnTo>
                    <a:lnTo>
                      <a:pt x="895" y="546"/>
                    </a:lnTo>
                    <a:lnTo>
                      <a:pt x="887" y="558"/>
                    </a:lnTo>
                    <a:lnTo>
                      <a:pt x="877" y="569"/>
                    </a:lnTo>
                    <a:lnTo>
                      <a:pt x="866" y="580"/>
                    </a:lnTo>
                    <a:lnTo>
                      <a:pt x="857" y="589"/>
                    </a:lnTo>
                    <a:lnTo>
                      <a:pt x="845" y="599"/>
                    </a:lnTo>
                    <a:lnTo>
                      <a:pt x="834" y="608"/>
                    </a:lnTo>
                    <a:lnTo>
                      <a:pt x="822" y="616"/>
                    </a:lnTo>
                    <a:lnTo>
                      <a:pt x="809" y="624"/>
                    </a:lnTo>
                    <a:lnTo>
                      <a:pt x="796" y="631"/>
                    </a:lnTo>
                    <a:lnTo>
                      <a:pt x="784" y="638"/>
                    </a:lnTo>
                    <a:lnTo>
                      <a:pt x="771" y="644"/>
                    </a:lnTo>
                    <a:lnTo>
                      <a:pt x="757" y="649"/>
                    </a:lnTo>
                    <a:lnTo>
                      <a:pt x="743" y="654"/>
                    </a:lnTo>
                    <a:lnTo>
                      <a:pt x="729" y="658"/>
                    </a:lnTo>
                    <a:lnTo>
                      <a:pt x="714" y="661"/>
                    </a:lnTo>
                    <a:lnTo>
                      <a:pt x="699" y="664"/>
                    </a:lnTo>
                    <a:lnTo>
                      <a:pt x="684" y="667"/>
                    </a:lnTo>
                    <a:lnTo>
                      <a:pt x="669" y="668"/>
                    </a:lnTo>
                    <a:lnTo>
                      <a:pt x="653" y="668"/>
                    </a:lnTo>
                    <a:lnTo>
                      <a:pt x="653" y="668"/>
                    </a:lnTo>
                    <a:close/>
                    <a:moveTo>
                      <a:pt x="820" y="193"/>
                    </a:moveTo>
                    <a:lnTo>
                      <a:pt x="820" y="193"/>
                    </a:lnTo>
                    <a:lnTo>
                      <a:pt x="816" y="190"/>
                    </a:lnTo>
                    <a:lnTo>
                      <a:pt x="810" y="187"/>
                    </a:lnTo>
                    <a:lnTo>
                      <a:pt x="804" y="185"/>
                    </a:lnTo>
                    <a:lnTo>
                      <a:pt x="798" y="185"/>
                    </a:lnTo>
                    <a:lnTo>
                      <a:pt x="792" y="185"/>
                    </a:lnTo>
                    <a:lnTo>
                      <a:pt x="786" y="187"/>
                    </a:lnTo>
                    <a:lnTo>
                      <a:pt x="780" y="190"/>
                    </a:lnTo>
                    <a:lnTo>
                      <a:pt x="775" y="193"/>
                    </a:lnTo>
                    <a:lnTo>
                      <a:pt x="775" y="193"/>
                    </a:lnTo>
                    <a:lnTo>
                      <a:pt x="772" y="199"/>
                    </a:lnTo>
                    <a:lnTo>
                      <a:pt x="769" y="204"/>
                    </a:lnTo>
                    <a:lnTo>
                      <a:pt x="766" y="211"/>
                    </a:lnTo>
                    <a:lnTo>
                      <a:pt x="766" y="216"/>
                    </a:lnTo>
                    <a:lnTo>
                      <a:pt x="766" y="222"/>
                    </a:lnTo>
                    <a:lnTo>
                      <a:pt x="769" y="229"/>
                    </a:lnTo>
                    <a:lnTo>
                      <a:pt x="772" y="234"/>
                    </a:lnTo>
                    <a:lnTo>
                      <a:pt x="775" y="238"/>
                    </a:lnTo>
                    <a:lnTo>
                      <a:pt x="775" y="238"/>
                    </a:lnTo>
                    <a:lnTo>
                      <a:pt x="788" y="252"/>
                    </a:lnTo>
                    <a:lnTo>
                      <a:pt x="799" y="267"/>
                    </a:lnTo>
                    <a:lnTo>
                      <a:pt x="807" y="282"/>
                    </a:lnTo>
                    <a:lnTo>
                      <a:pt x="815" y="299"/>
                    </a:lnTo>
                    <a:lnTo>
                      <a:pt x="820" y="315"/>
                    </a:lnTo>
                    <a:lnTo>
                      <a:pt x="824" y="332"/>
                    </a:lnTo>
                    <a:lnTo>
                      <a:pt x="828" y="348"/>
                    </a:lnTo>
                    <a:lnTo>
                      <a:pt x="828" y="366"/>
                    </a:lnTo>
                    <a:lnTo>
                      <a:pt x="828" y="383"/>
                    </a:lnTo>
                    <a:lnTo>
                      <a:pt x="824" y="399"/>
                    </a:lnTo>
                    <a:lnTo>
                      <a:pt x="820" y="417"/>
                    </a:lnTo>
                    <a:lnTo>
                      <a:pt x="815" y="433"/>
                    </a:lnTo>
                    <a:lnTo>
                      <a:pt x="807" y="449"/>
                    </a:lnTo>
                    <a:lnTo>
                      <a:pt x="799" y="464"/>
                    </a:lnTo>
                    <a:lnTo>
                      <a:pt x="788" y="479"/>
                    </a:lnTo>
                    <a:lnTo>
                      <a:pt x="775" y="493"/>
                    </a:lnTo>
                    <a:lnTo>
                      <a:pt x="775" y="493"/>
                    </a:lnTo>
                    <a:lnTo>
                      <a:pt x="772" y="497"/>
                    </a:lnTo>
                    <a:lnTo>
                      <a:pt x="769" y="502"/>
                    </a:lnTo>
                    <a:lnTo>
                      <a:pt x="766" y="509"/>
                    </a:lnTo>
                    <a:lnTo>
                      <a:pt x="766" y="515"/>
                    </a:lnTo>
                    <a:lnTo>
                      <a:pt x="766" y="521"/>
                    </a:lnTo>
                    <a:lnTo>
                      <a:pt x="769" y="527"/>
                    </a:lnTo>
                    <a:lnTo>
                      <a:pt x="772" y="532"/>
                    </a:lnTo>
                    <a:lnTo>
                      <a:pt x="775" y="538"/>
                    </a:lnTo>
                    <a:lnTo>
                      <a:pt x="775" y="538"/>
                    </a:lnTo>
                    <a:lnTo>
                      <a:pt x="780" y="541"/>
                    </a:lnTo>
                    <a:lnTo>
                      <a:pt x="786" y="544"/>
                    </a:lnTo>
                    <a:lnTo>
                      <a:pt x="792" y="546"/>
                    </a:lnTo>
                    <a:lnTo>
                      <a:pt x="798" y="546"/>
                    </a:lnTo>
                    <a:lnTo>
                      <a:pt x="798" y="546"/>
                    </a:lnTo>
                    <a:lnTo>
                      <a:pt x="804" y="546"/>
                    </a:lnTo>
                    <a:lnTo>
                      <a:pt x="810" y="544"/>
                    </a:lnTo>
                    <a:lnTo>
                      <a:pt x="816" y="541"/>
                    </a:lnTo>
                    <a:lnTo>
                      <a:pt x="820" y="538"/>
                    </a:lnTo>
                    <a:lnTo>
                      <a:pt x="820" y="538"/>
                    </a:lnTo>
                    <a:lnTo>
                      <a:pt x="837" y="518"/>
                    </a:lnTo>
                    <a:lnTo>
                      <a:pt x="851" y="499"/>
                    </a:lnTo>
                    <a:lnTo>
                      <a:pt x="864" y="479"/>
                    </a:lnTo>
                    <a:lnTo>
                      <a:pt x="874" y="457"/>
                    </a:lnTo>
                    <a:lnTo>
                      <a:pt x="881" y="435"/>
                    </a:lnTo>
                    <a:lnTo>
                      <a:pt x="887" y="412"/>
                    </a:lnTo>
                    <a:lnTo>
                      <a:pt x="891" y="389"/>
                    </a:lnTo>
                    <a:lnTo>
                      <a:pt x="892" y="366"/>
                    </a:lnTo>
                    <a:lnTo>
                      <a:pt x="891" y="343"/>
                    </a:lnTo>
                    <a:lnTo>
                      <a:pt x="887" y="319"/>
                    </a:lnTo>
                    <a:lnTo>
                      <a:pt x="881" y="296"/>
                    </a:lnTo>
                    <a:lnTo>
                      <a:pt x="874" y="274"/>
                    </a:lnTo>
                    <a:lnTo>
                      <a:pt x="864" y="252"/>
                    </a:lnTo>
                    <a:lnTo>
                      <a:pt x="851" y="232"/>
                    </a:lnTo>
                    <a:lnTo>
                      <a:pt x="837" y="213"/>
                    </a:lnTo>
                    <a:lnTo>
                      <a:pt x="820" y="193"/>
                    </a:lnTo>
                    <a:lnTo>
                      <a:pt x="820" y="193"/>
                    </a:lnTo>
                    <a:close/>
                  </a:path>
                </a:pathLst>
              </a:custGeom>
              <a:solidFill>
                <a:srgbClr val="2C353A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>
                      <a:lumMod val="65000"/>
                    </a:schemeClr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</p:grpSp>
      </p:grpSp>
      <p:grpSp>
        <p:nvGrpSpPr>
          <p:cNvPr id="4" name="组合 3"/>
          <p:cNvGrpSpPr/>
          <p:nvPr/>
        </p:nvGrpSpPr>
        <p:grpSpPr>
          <a:xfrm>
            <a:off x="770800" y="1804670"/>
            <a:ext cx="3642399" cy="953135"/>
            <a:chOff x="12109" y="2995"/>
            <a:chExt cx="5736" cy="1501"/>
          </a:xfrm>
        </p:grpSpPr>
        <p:grpSp>
          <p:nvGrpSpPr>
            <p:cNvPr id="26" name="组合 25"/>
            <p:cNvGrpSpPr/>
            <p:nvPr/>
          </p:nvGrpSpPr>
          <p:grpSpPr>
            <a:xfrm>
              <a:off x="12109" y="2995"/>
              <a:ext cx="5736" cy="1501"/>
              <a:chOff x="7697747" y="1905593"/>
              <a:chExt cx="3642203" cy="953135"/>
            </a:xfrm>
          </p:grpSpPr>
          <p:sp>
            <p:nvSpPr>
              <p:cNvPr id="27" name="矩形 26"/>
              <p:cNvSpPr/>
              <p:nvPr/>
            </p:nvSpPr>
            <p:spPr>
              <a:xfrm>
                <a:off x="7697747" y="1905593"/>
                <a:ext cx="2522174" cy="95313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>
                  <a:lnSpc>
                    <a:spcPct val="150000"/>
                  </a:lnSpc>
                  <a:spcAft>
                    <a:spcPts val="600"/>
                  </a:spcAft>
                  <a:buClr>
                    <a:schemeClr val="accent2"/>
                  </a:buClr>
                </a:pPr>
                <a:r>
                  <a:rPr lang="zh-CN" sz="1400" b="1" dirty="0">
                    <a:solidFill>
                      <a:schemeClr val="tx1"/>
                    </a:solidFill>
                    <a:latin typeface="Arial" panose="020B0604020202020204"/>
                    <a:ea typeface="微软雅黑" panose="020B0503020204020204" charset="-122"/>
                    <a:sym typeface="Arial" panose="020B0604020202020204"/>
                  </a:rPr>
                  <a:t>发布作业</a:t>
                </a:r>
              </a:p>
              <a:p>
                <a:pPr algn="r">
                  <a:lnSpc>
                    <a:spcPct val="150000"/>
                  </a:lnSpc>
                  <a:spcAft>
                    <a:spcPts val="600"/>
                  </a:spcAft>
                  <a:buClr>
                    <a:schemeClr val="accent2"/>
                  </a:buClr>
                </a:pPr>
                <a:r>
                  <a:rPr lang="zh-CN" altLang="en-US" sz="1000" dirty="0">
                    <a:solidFill>
                      <a:schemeClr val="bg1">
                        <a:lumMod val="50000"/>
                      </a:schemeClr>
                    </a:solidFill>
                    <a:latin typeface="Arial" panose="020B0604020202020204"/>
                    <a:ea typeface="微软雅黑" panose="020B0503020204020204" charset="-122"/>
                    <a:sym typeface="Arial" panose="020B0604020202020204"/>
                  </a:rPr>
                  <a:t>自带多种题型模板</a:t>
                </a:r>
                <a:r>
                  <a:rPr lang="en-US" altLang="zh-CN" sz="1000" dirty="0">
                    <a:solidFill>
                      <a:schemeClr val="bg1">
                        <a:lumMod val="50000"/>
                      </a:schemeClr>
                    </a:solidFill>
                    <a:latin typeface="Arial" panose="020B0604020202020204"/>
                    <a:ea typeface="微软雅黑" panose="020B0503020204020204" charset="-122"/>
                    <a:sym typeface="Arial" panose="020B0604020202020204"/>
                  </a:rPr>
                  <a:t>+</a:t>
                </a:r>
                <a:r>
                  <a:rPr lang="zh-CN" altLang="en-US" sz="1000" dirty="0">
                    <a:solidFill>
                      <a:schemeClr val="bg1">
                        <a:lumMod val="50000"/>
                      </a:schemeClr>
                    </a:solidFill>
                    <a:latin typeface="Arial" panose="020B0604020202020204"/>
                    <a:ea typeface="微软雅黑" panose="020B0503020204020204" charset="-122"/>
                    <a:sym typeface="Arial" panose="020B0604020202020204"/>
                  </a:rPr>
                  <a:t>自定义，让作业种类更加丰富</a:t>
                </a:r>
              </a:p>
            </p:txBody>
          </p:sp>
          <p:sp>
            <p:nvSpPr>
              <p:cNvPr id="29" name="椭圆 28"/>
              <p:cNvSpPr/>
              <p:nvPr/>
            </p:nvSpPr>
            <p:spPr>
              <a:xfrm>
                <a:off x="10619950" y="2022012"/>
                <a:ext cx="720000" cy="720000"/>
              </a:xfrm>
              <a:prstGeom prst="ellipse">
                <a:avLst/>
              </a:prstGeom>
              <a:noFill/>
              <a:ln w="190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>
                      <a:lumMod val="65000"/>
                    </a:schemeClr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</p:grpSp>
        <p:sp>
          <p:nvSpPr>
            <p:cNvPr id="3" name="Freeform 52"/>
            <p:cNvSpPr>
              <a:spLocks noEditPoints="1"/>
            </p:cNvSpPr>
            <p:nvPr/>
          </p:nvSpPr>
          <p:spPr bwMode="auto">
            <a:xfrm>
              <a:off x="17023" y="3529"/>
              <a:ext cx="510" cy="430"/>
            </a:xfrm>
            <a:custGeom>
              <a:avLst/>
              <a:gdLst>
                <a:gd name="T0" fmla="*/ 392 w 1017"/>
                <a:gd name="T1" fmla="*/ 364 h 858"/>
                <a:gd name="T2" fmla="*/ 352 w 1017"/>
                <a:gd name="T3" fmla="*/ 304 h 858"/>
                <a:gd name="T4" fmla="*/ 336 w 1017"/>
                <a:gd name="T5" fmla="*/ 259 h 858"/>
                <a:gd name="T6" fmla="*/ 295 w 1017"/>
                <a:gd name="T7" fmla="*/ 264 h 858"/>
                <a:gd name="T8" fmla="*/ 293 w 1017"/>
                <a:gd name="T9" fmla="*/ 333 h 858"/>
                <a:gd name="T10" fmla="*/ 369 w 1017"/>
                <a:gd name="T11" fmla="*/ 426 h 858"/>
                <a:gd name="T12" fmla="*/ 457 w 1017"/>
                <a:gd name="T13" fmla="*/ 442 h 858"/>
                <a:gd name="T14" fmla="*/ 476 w 1017"/>
                <a:gd name="T15" fmla="*/ 406 h 858"/>
                <a:gd name="T16" fmla="*/ 445 w 1017"/>
                <a:gd name="T17" fmla="*/ 380 h 858"/>
                <a:gd name="T18" fmla="*/ 813 w 1017"/>
                <a:gd name="T19" fmla="*/ 511 h 858"/>
                <a:gd name="T20" fmla="*/ 793 w 1017"/>
                <a:gd name="T21" fmla="*/ 592 h 858"/>
                <a:gd name="T22" fmla="*/ 710 w 1017"/>
                <a:gd name="T23" fmla="*/ 660 h 858"/>
                <a:gd name="T24" fmla="*/ 645 w 1017"/>
                <a:gd name="T25" fmla="*/ 677 h 858"/>
                <a:gd name="T26" fmla="*/ 642 w 1017"/>
                <a:gd name="T27" fmla="*/ 716 h 858"/>
                <a:gd name="T28" fmla="*/ 709 w 1017"/>
                <a:gd name="T29" fmla="*/ 727 h 858"/>
                <a:gd name="T30" fmla="*/ 839 w 1017"/>
                <a:gd name="T31" fmla="*/ 639 h 858"/>
                <a:gd name="T32" fmla="*/ 873 w 1017"/>
                <a:gd name="T33" fmla="*/ 518 h 858"/>
                <a:gd name="T34" fmla="*/ 842 w 1017"/>
                <a:gd name="T35" fmla="*/ 492 h 858"/>
                <a:gd name="T36" fmla="*/ 645 w 1017"/>
                <a:gd name="T37" fmla="*/ 81 h 858"/>
                <a:gd name="T38" fmla="*/ 490 w 1017"/>
                <a:gd name="T39" fmla="*/ 3 h 858"/>
                <a:gd name="T40" fmla="*/ 373 w 1017"/>
                <a:gd name="T41" fmla="*/ 8 h 858"/>
                <a:gd name="T42" fmla="*/ 273 w 1017"/>
                <a:gd name="T43" fmla="*/ 56 h 858"/>
                <a:gd name="T44" fmla="*/ 201 w 1017"/>
                <a:gd name="T45" fmla="*/ 137 h 858"/>
                <a:gd name="T46" fmla="*/ 162 w 1017"/>
                <a:gd name="T47" fmla="*/ 242 h 858"/>
                <a:gd name="T48" fmla="*/ 169 w 1017"/>
                <a:gd name="T49" fmla="*/ 363 h 858"/>
                <a:gd name="T50" fmla="*/ 59 w 1017"/>
                <a:gd name="T51" fmla="*/ 441 h 858"/>
                <a:gd name="T52" fmla="*/ 0 w 1017"/>
                <a:gd name="T53" fmla="*/ 583 h 858"/>
                <a:gd name="T54" fmla="*/ 19 w 1017"/>
                <a:gd name="T55" fmla="*/ 702 h 858"/>
                <a:gd name="T56" fmla="*/ 155 w 1017"/>
                <a:gd name="T57" fmla="*/ 838 h 858"/>
                <a:gd name="T58" fmla="*/ 699 w 1017"/>
                <a:gd name="T59" fmla="*/ 858 h 858"/>
                <a:gd name="T60" fmla="*/ 786 w 1017"/>
                <a:gd name="T61" fmla="*/ 842 h 858"/>
                <a:gd name="T62" fmla="*/ 895 w 1017"/>
                <a:gd name="T63" fmla="*/ 783 h 858"/>
                <a:gd name="T64" fmla="*/ 973 w 1017"/>
                <a:gd name="T65" fmla="*/ 689 h 858"/>
                <a:gd name="T66" fmla="*/ 1014 w 1017"/>
                <a:gd name="T67" fmla="*/ 573 h 858"/>
                <a:gd name="T68" fmla="*/ 1012 w 1017"/>
                <a:gd name="T69" fmla="*/ 460 h 858"/>
                <a:gd name="T70" fmla="*/ 967 w 1017"/>
                <a:gd name="T71" fmla="*/ 346 h 858"/>
                <a:gd name="T72" fmla="*/ 886 w 1017"/>
                <a:gd name="T73" fmla="*/ 258 h 858"/>
                <a:gd name="T74" fmla="*/ 777 w 1017"/>
                <a:gd name="T75" fmla="*/ 203 h 858"/>
                <a:gd name="T76" fmla="*/ 692 w 1017"/>
                <a:gd name="T77" fmla="*/ 795 h 858"/>
                <a:gd name="T78" fmla="*/ 147 w 1017"/>
                <a:gd name="T79" fmla="*/ 761 h 858"/>
                <a:gd name="T80" fmla="*/ 67 w 1017"/>
                <a:gd name="T81" fmla="*/ 642 h 858"/>
                <a:gd name="T82" fmla="*/ 80 w 1017"/>
                <a:gd name="T83" fmla="*/ 523 h 858"/>
                <a:gd name="T84" fmla="*/ 169 w 1017"/>
                <a:gd name="T85" fmla="*/ 432 h 858"/>
                <a:gd name="T86" fmla="*/ 239 w 1017"/>
                <a:gd name="T87" fmla="*/ 400 h 858"/>
                <a:gd name="T88" fmla="*/ 226 w 1017"/>
                <a:gd name="T89" fmla="*/ 330 h 858"/>
                <a:gd name="T90" fmla="*/ 249 w 1017"/>
                <a:gd name="T91" fmla="*/ 180 h 858"/>
                <a:gd name="T92" fmla="*/ 379 w 1017"/>
                <a:gd name="T93" fmla="*/ 73 h 858"/>
                <a:gd name="T94" fmla="*/ 518 w 1017"/>
                <a:gd name="T95" fmla="*/ 75 h 858"/>
                <a:gd name="T96" fmla="*/ 630 w 1017"/>
                <a:gd name="T97" fmla="*/ 163 h 858"/>
                <a:gd name="T98" fmla="*/ 667 w 1017"/>
                <a:gd name="T99" fmla="*/ 244 h 858"/>
                <a:gd name="T100" fmla="*/ 718 w 1017"/>
                <a:gd name="T101" fmla="*/ 256 h 858"/>
                <a:gd name="T102" fmla="*/ 858 w 1017"/>
                <a:gd name="T103" fmla="*/ 318 h 858"/>
                <a:gd name="T104" fmla="*/ 948 w 1017"/>
                <a:gd name="T105" fmla="*/ 471 h 858"/>
                <a:gd name="T106" fmla="*/ 948 w 1017"/>
                <a:gd name="T107" fmla="*/ 577 h 858"/>
                <a:gd name="T108" fmla="*/ 842 w 1017"/>
                <a:gd name="T109" fmla="*/ 743 h 858"/>
                <a:gd name="T110" fmla="*/ 697 w 1017"/>
                <a:gd name="T111" fmla="*/ 794 h 8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017" h="858">
                  <a:moveTo>
                    <a:pt x="445" y="380"/>
                  </a:moveTo>
                  <a:lnTo>
                    <a:pt x="445" y="380"/>
                  </a:lnTo>
                  <a:lnTo>
                    <a:pt x="436" y="380"/>
                  </a:lnTo>
                  <a:lnTo>
                    <a:pt x="426" y="379"/>
                  </a:lnTo>
                  <a:lnTo>
                    <a:pt x="416" y="376"/>
                  </a:lnTo>
                  <a:lnTo>
                    <a:pt x="408" y="373"/>
                  </a:lnTo>
                  <a:lnTo>
                    <a:pt x="399" y="370"/>
                  </a:lnTo>
                  <a:lnTo>
                    <a:pt x="392" y="364"/>
                  </a:lnTo>
                  <a:lnTo>
                    <a:pt x="384" y="359"/>
                  </a:lnTo>
                  <a:lnTo>
                    <a:pt x="378" y="353"/>
                  </a:lnTo>
                  <a:lnTo>
                    <a:pt x="371" y="346"/>
                  </a:lnTo>
                  <a:lnTo>
                    <a:pt x="366" y="339"/>
                  </a:lnTo>
                  <a:lnTo>
                    <a:pt x="360" y="331"/>
                  </a:lnTo>
                  <a:lnTo>
                    <a:pt x="357" y="323"/>
                  </a:lnTo>
                  <a:lnTo>
                    <a:pt x="354" y="314"/>
                  </a:lnTo>
                  <a:lnTo>
                    <a:pt x="352" y="304"/>
                  </a:lnTo>
                  <a:lnTo>
                    <a:pt x="350" y="296"/>
                  </a:lnTo>
                  <a:lnTo>
                    <a:pt x="350" y="285"/>
                  </a:lnTo>
                  <a:lnTo>
                    <a:pt x="350" y="285"/>
                  </a:lnTo>
                  <a:lnTo>
                    <a:pt x="349" y="280"/>
                  </a:lnTo>
                  <a:lnTo>
                    <a:pt x="346" y="273"/>
                  </a:lnTo>
                  <a:lnTo>
                    <a:pt x="344" y="268"/>
                  </a:lnTo>
                  <a:lnTo>
                    <a:pt x="340" y="264"/>
                  </a:lnTo>
                  <a:lnTo>
                    <a:pt x="336" y="259"/>
                  </a:lnTo>
                  <a:lnTo>
                    <a:pt x="330" y="256"/>
                  </a:lnTo>
                  <a:lnTo>
                    <a:pt x="324" y="254"/>
                  </a:lnTo>
                  <a:lnTo>
                    <a:pt x="317" y="254"/>
                  </a:lnTo>
                  <a:lnTo>
                    <a:pt x="317" y="254"/>
                  </a:lnTo>
                  <a:lnTo>
                    <a:pt x="311" y="254"/>
                  </a:lnTo>
                  <a:lnTo>
                    <a:pt x="306" y="256"/>
                  </a:lnTo>
                  <a:lnTo>
                    <a:pt x="299" y="259"/>
                  </a:lnTo>
                  <a:lnTo>
                    <a:pt x="295" y="264"/>
                  </a:lnTo>
                  <a:lnTo>
                    <a:pt x="291" y="268"/>
                  </a:lnTo>
                  <a:lnTo>
                    <a:pt x="289" y="273"/>
                  </a:lnTo>
                  <a:lnTo>
                    <a:pt x="286" y="280"/>
                  </a:lnTo>
                  <a:lnTo>
                    <a:pt x="285" y="285"/>
                  </a:lnTo>
                  <a:lnTo>
                    <a:pt x="285" y="285"/>
                  </a:lnTo>
                  <a:lnTo>
                    <a:pt x="286" y="302"/>
                  </a:lnTo>
                  <a:lnTo>
                    <a:pt x="289" y="317"/>
                  </a:lnTo>
                  <a:lnTo>
                    <a:pt x="293" y="333"/>
                  </a:lnTo>
                  <a:lnTo>
                    <a:pt x="298" y="347"/>
                  </a:lnTo>
                  <a:lnTo>
                    <a:pt x="305" y="361"/>
                  </a:lnTo>
                  <a:lnTo>
                    <a:pt x="313" y="374"/>
                  </a:lnTo>
                  <a:lnTo>
                    <a:pt x="322" y="387"/>
                  </a:lnTo>
                  <a:lnTo>
                    <a:pt x="332" y="398"/>
                  </a:lnTo>
                  <a:lnTo>
                    <a:pt x="343" y="408"/>
                  </a:lnTo>
                  <a:lnTo>
                    <a:pt x="356" y="417"/>
                  </a:lnTo>
                  <a:lnTo>
                    <a:pt x="369" y="426"/>
                  </a:lnTo>
                  <a:lnTo>
                    <a:pt x="383" y="432"/>
                  </a:lnTo>
                  <a:lnTo>
                    <a:pt x="398" y="437"/>
                  </a:lnTo>
                  <a:lnTo>
                    <a:pt x="413" y="442"/>
                  </a:lnTo>
                  <a:lnTo>
                    <a:pt x="428" y="444"/>
                  </a:lnTo>
                  <a:lnTo>
                    <a:pt x="445" y="445"/>
                  </a:lnTo>
                  <a:lnTo>
                    <a:pt x="445" y="445"/>
                  </a:lnTo>
                  <a:lnTo>
                    <a:pt x="452" y="444"/>
                  </a:lnTo>
                  <a:lnTo>
                    <a:pt x="457" y="442"/>
                  </a:lnTo>
                  <a:lnTo>
                    <a:pt x="462" y="439"/>
                  </a:lnTo>
                  <a:lnTo>
                    <a:pt x="468" y="435"/>
                  </a:lnTo>
                  <a:lnTo>
                    <a:pt x="471" y="431"/>
                  </a:lnTo>
                  <a:lnTo>
                    <a:pt x="474" y="426"/>
                  </a:lnTo>
                  <a:lnTo>
                    <a:pt x="476" y="419"/>
                  </a:lnTo>
                  <a:lnTo>
                    <a:pt x="476" y="413"/>
                  </a:lnTo>
                  <a:lnTo>
                    <a:pt x="476" y="413"/>
                  </a:lnTo>
                  <a:lnTo>
                    <a:pt x="476" y="406"/>
                  </a:lnTo>
                  <a:lnTo>
                    <a:pt x="474" y="401"/>
                  </a:lnTo>
                  <a:lnTo>
                    <a:pt x="471" y="394"/>
                  </a:lnTo>
                  <a:lnTo>
                    <a:pt x="468" y="390"/>
                  </a:lnTo>
                  <a:lnTo>
                    <a:pt x="462" y="386"/>
                  </a:lnTo>
                  <a:lnTo>
                    <a:pt x="457" y="384"/>
                  </a:lnTo>
                  <a:lnTo>
                    <a:pt x="452" y="382"/>
                  </a:lnTo>
                  <a:lnTo>
                    <a:pt x="445" y="380"/>
                  </a:lnTo>
                  <a:lnTo>
                    <a:pt x="445" y="380"/>
                  </a:lnTo>
                  <a:close/>
                  <a:moveTo>
                    <a:pt x="842" y="492"/>
                  </a:moveTo>
                  <a:lnTo>
                    <a:pt x="842" y="492"/>
                  </a:lnTo>
                  <a:lnTo>
                    <a:pt x="836" y="493"/>
                  </a:lnTo>
                  <a:lnTo>
                    <a:pt x="830" y="494"/>
                  </a:lnTo>
                  <a:lnTo>
                    <a:pt x="825" y="497"/>
                  </a:lnTo>
                  <a:lnTo>
                    <a:pt x="820" y="502"/>
                  </a:lnTo>
                  <a:lnTo>
                    <a:pt x="816" y="506"/>
                  </a:lnTo>
                  <a:lnTo>
                    <a:pt x="813" y="511"/>
                  </a:lnTo>
                  <a:lnTo>
                    <a:pt x="811" y="518"/>
                  </a:lnTo>
                  <a:lnTo>
                    <a:pt x="811" y="524"/>
                  </a:lnTo>
                  <a:lnTo>
                    <a:pt x="811" y="524"/>
                  </a:lnTo>
                  <a:lnTo>
                    <a:pt x="810" y="538"/>
                  </a:lnTo>
                  <a:lnTo>
                    <a:pt x="808" y="553"/>
                  </a:lnTo>
                  <a:lnTo>
                    <a:pt x="805" y="566"/>
                  </a:lnTo>
                  <a:lnTo>
                    <a:pt x="799" y="580"/>
                  </a:lnTo>
                  <a:lnTo>
                    <a:pt x="793" y="592"/>
                  </a:lnTo>
                  <a:lnTo>
                    <a:pt x="786" y="604"/>
                  </a:lnTo>
                  <a:lnTo>
                    <a:pt x="778" y="615"/>
                  </a:lnTo>
                  <a:lnTo>
                    <a:pt x="768" y="625"/>
                  </a:lnTo>
                  <a:lnTo>
                    <a:pt x="758" y="635"/>
                  </a:lnTo>
                  <a:lnTo>
                    <a:pt x="748" y="642"/>
                  </a:lnTo>
                  <a:lnTo>
                    <a:pt x="736" y="650"/>
                  </a:lnTo>
                  <a:lnTo>
                    <a:pt x="723" y="656"/>
                  </a:lnTo>
                  <a:lnTo>
                    <a:pt x="710" y="660"/>
                  </a:lnTo>
                  <a:lnTo>
                    <a:pt x="696" y="664"/>
                  </a:lnTo>
                  <a:lnTo>
                    <a:pt x="682" y="667"/>
                  </a:lnTo>
                  <a:lnTo>
                    <a:pt x="667" y="667"/>
                  </a:lnTo>
                  <a:lnTo>
                    <a:pt x="667" y="667"/>
                  </a:lnTo>
                  <a:lnTo>
                    <a:pt x="661" y="668"/>
                  </a:lnTo>
                  <a:lnTo>
                    <a:pt x="655" y="670"/>
                  </a:lnTo>
                  <a:lnTo>
                    <a:pt x="650" y="672"/>
                  </a:lnTo>
                  <a:lnTo>
                    <a:pt x="645" y="677"/>
                  </a:lnTo>
                  <a:lnTo>
                    <a:pt x="642" y="681"/>
                  </a:lnTo>
                  <a:lnTo>
                    <a:pt x="638" y="686"/>
                  </a:lnTo>
                  <a:lnTo>
                    <a:pt x="636" y="693"/>
                  </a:lnTo>
                  <a:lnTo>
                    <a:pt x="635" y="699"/>
                  </a:lnTo>
                  <a:lnTo>
                    <a:pt x="635" y="699"/>
                  </a:lnTo>
                  <a:lnTo>
                    <a:pt x="636" y="706"/>
                  </a:lnTo>
                  <a:lnTo>
                    <a:pt x="638" y="711"/>
                  </a:lnTo>
                  <a:lnTo>
                    <a:pt x="642" y="716"/>
                  </a:lnTo>
                  <a:lnTo>
                    <a:pt x="645" y="722"/>
                  </a:lnTo>
                  <a:lnTo>
                    <a:pt x="650" y="725"/>
                  </a:lnTo>
                  <a:lnTo>
                    <a:pt x="655" y="728"/>
                  </a:lnTo>
                  <a:lnTo>
                    <a:pt x="661" y="730"/>
                  </a:lnTo>
                  <a:lnTo>
                    <a:pt x="667" y="730"/>
                  </a:lnTo>
                  <a:lnTo>
                    <a:pt x="667" y="730"/>
                  </a:lnTo>
                  <a:lnTo>
                    <a:pt x="689" y="729"/>
                  </a:lnTo>
                  <a:lnTo>
                    <a:pt x="709" y="727"/>
                  </a:lnTo>
                  <a:lnTo>
                    <a:pt x="728" y="722"/>
                  </a:lnTo>
                  <a:lnTo>
                    <a:pt x="748" y="714"/>
                  </a:lnTo>
                  <a:lnTo>
                    <a:pt x="766" y="706"/>
                  </a:lnTo>
                  <a:lnTo>
                    <a:pt x="783" y="696"/>
                  </a:lnTo>
                  <a:lnTo>
                    <a:pt x="799" y="683"/>
                  </a:lnTo>
                  <a:lnTo>
                    <a:pt x="813" y="670"/>
                  </a:lnTo>
                  <a:lnTo>
                    <a:pt x="827" y="655"/>
                  </a:lnTo>
                  <a:lnTo>
                    <a:pt x="839" y="639"/>
                  </a:lnTo>
                  <a:lnTo>
                    <a:pt x="850" y="623"/>
                  </a:lnTo>
                  <a:lnTo>
                    <a:pt x="858" y="605"/>
                  </a:lnTo>
                  <a:lnTo>
                    <a:pt x="865" y="585"/>
                  </a:lnTo>
                  <a:lnTo>
                    <a:pt x="870" y="566"/>
                  </a:lnTo>
                  <a:lnTo>
                    <a:pt x="873" y="545"/>
                  </a:lnTo>
                  <a:lnTo>
                    <a:pt x="874" y="524"/>
                  </a:lnTo>
                  <a:lnTo>
                    <a:pt x="874" y="524"/>
                  </a:lnTo>
                  <a:lnTo>
                    <a:pt x="873" y="518"/>
                  </a:lnTo>
                  <a:lnTo>
                    <a:pt x="871" y="511"/>
                  </a:lnTo>
                  <a:lnTo>
                    <a:pt x="869" y="506"/>
                  </a:lnTo>
                  <a:lnTo>
                    <a:pt x="865" y="502"/>
                  </a:lnTo>
                  <a:lnTo>
                    <a:pt x="860" y="497"/>
                  </a:lnTo>
                  <a:lnTo>
                    <a:pt x="855" y="494"/>
                  </a:lnTo>
                  <a:lnTo>
                    <a:pt x="849" y="493"/>
                  </a:lnTo>
                  <a:lnTo>
                    <a:pt x="842" y="492"/>
                  </a:lnTo>
                  <a:lnTo>
                    <a:pt x="842" y="492"/>
                  </a:lnTo>
                  <a:close/>
                  <a:moveTo>
                    <a:pt x="716" y="192"/>
                  </a:moveTo>
                  <a:lnTo>
                    <a:pt x="716" y="192"/>
                  </a:lnTo>
                  <a:lnTo>
                    <a:pt x="707" y="171"/>
                  </a:lnTo>
                  <a:lnTo>
                    <a:pt x="697" y="151"/>
                  </a:lnTo>
                  <a:lnTo>
                    <a:pt x="686" y="132"/>
                  </a:lnTo>
                  <a:lnTo>
                    <a:pt x="674" y="113"/>
                  </a:lnTo>
                  <a:lnTo>
                    <a:pt x="660" y="96"/>
                  </a:lnTo>
                  <a:lnTo>
                    <a:pt x="645" y="81"/>
                  </a:lnTo>
                  <a:lnTo>
                    <a:pt x="629" y="66"/>
                  </a:lnTo>
                  <a:lnTo>
                    <a:pt x="611" y="52"/>
                  </a:lnTo>
                  <a:lnTo>
                    <a:pt x="593" y="40"/>
                  </a:lnTo>
                  <a:lnTo>
                    <a:pt x="574" y="30"/>
                  </a:lnTo>
                  <a:lnTo>
                    <a:pt x="554" y="21"/>
                  </a:lnTo>
                  <a:lnTo>
                    <a:pt x="533" y="14"/>
                  </a:lnTo>
                  <a:lnTo>
                    <a:pt x="512" y="7"/>
                  </a:lnTo>
                  <a:lnTo>
                    <a:pt x="490" y="3"/>
                  </a:lnTo>
                  <a:lnTo>
                    <a:pt x="468" y="1"/>
                  </a:lnTo>
                  <a:lnTo>
                    <a:pt x="445" y="0"/>
                  </a:lnTo>
                  <a:lnTo>
                    <a:pt x="445" y="0"/>
                  </a:lnTo>
                  <a:lnTo>
                    <a:pt x="430" y="0"/>
                  </a:lnTo>
                  <a:lnTo>
                    <a:pt x="415" y="1"/>
                  </a:lnTo>
                  <a:lnTo>
                    <a:pt x="401" y="3"/>
                  </a:lnTo>
                  <a:lnTo>
                    <a:pt x="387" y="5"/>
                  </a:lnTo>
                  <a:lnTo>
                    <a:pt x="373" y="8"/>
                  </a:lnTo>
                  <a:lnTo>
                    <a:pt x="359" y="12"/>
                  </a:lnTo>
                  <a:lnTo>
                    <a:pt x="346" y="17"/>
                  </a:lnTo>
                  <a:lnTo>
                    <a:pt x="334" y="22"/>
                  </a:lnTo>
                  <a:lnTo>
                    <a:pt x="321" y="27"/>
                  </a:lnTo>
                  <a:lnTo>
                    <a:pt x="309" y="34"/>
                  </a:lnTo>
                  <a:lnTo>
                    <a:pt x="296" y="40"/>
                  </a:lnTo>
                  <a:lnTo>
                    <a:pt x="285" y="48"/>
                  </a:lnTo>
                  <a:lnTo>
                    <a:pt x="273" y="56"/>
                  </a:lnTo>
                  <a:lnTo>
                    <a:pt x="263" y="65"/>
                  </a:lnTo>
                  <a:lnTo>
                    <a:pt x="252" y="74"/>
                  </a:lnTo>
                  <a:lnTo>
                    <a:pt x="242" y="83"/>
                  </a:lnTo>
                  <a:lnTo>
                    <a:pt x="233" y="93"/>
                  </a:lnTo>
                  <a:lnTo>
                    <a:pt x="224" y="104"/>
                  </a:lnTo>
                  <a:lnTo>
                    <a:pt x="216" y="114"/>
                  </a:lnTo>
                  <a:lnTo>
                    <a:pt x="207" y="125"/>
                  </a:lnTo>
                  <a:lnTo>
                    <a:pt x="201" y="137"/>
                  </a:lnTo>
                  <a:lnTo>
                    <a:pt x="193" y="149"/>
                  </a:lnTo>
                  <a:lnTo>
                    <a:pt x="187" y="162"/>
                  </a:lnTo>
                  <a:lnTo>
                    <a:pt x="181" y="174"/>
                  </a:lnTo>
                  <a:lnTo>
                    <a:pt x="176" y="187"/>
                  </a:lnTo>
                  <a:lnTo>
                    <a:pt x="172" y="200"/>
                  </a:lnTo>
                  <a:lnTo>
                    <a:pt x="167" y="214"/>
                  </a:lnTo>
                  <a:lnTo>
                    <a:pt x="164" y="228"/>
                  </a:lnTo>
                  <a:lnTo>
                    <a:pt x="162" y="242"/>
                  </a:lnTo>
                  <a:lnTo>
                    <a:pt x="160" y="256"/>
                  </a:lnTo>
                  <a:lnTo>
                    <a:pt x="159" y="271"/>
                  </a:lnTo>
                  <a:lnTo>
                    <a:pt x="159" y="285"/>
                  </a:lnTo>
                  <a:lnTo>
                    <a:pt x="159" y="285"/>
                  </a:lnTo>
                  <a:lnTo>
                    <a:pt x="159" y="305"/>
                  </a:lnTo>
                  <a:lnTo>
                    <a:pt x="161" y="325"/>
                  </a:lnTo>
                  <a:lnTo>
                    <a:pt x="165" y="344"/>
                  </a:lnTo>
                  <a:lnTo>
                    <a:pt x="169" y="363"/>
                  </a:lnTo>
                  <a:lnTo>
                    <a:pt x="169" y="363"/>
                  </a:lnTo>
                  <a:lnTo>
                    <a:pt x="151" y="371"/>
                  </a:lnTo>
                  <a:lnTo>
                    <a:pt x="133" y="379"/>
                  </a:lnTo>
                  <a:lnTo>
                    <a:pt x="117" y="389"/>
                  </a:lnTo>
                  <a:lnTo>
                    <a:pt x="101" y="401"/>
                  </a:lnTo>
                  <a:lnTo>
                    <a:pt x="86" y="413"/>
                  </a:lnTo>
                  <a:lnTo>
                    <a:pt x="72" y="427"/>
                  </a:lnTo>
                  <a:lnTo>
                    <a:pt x="59" y="441"/>
                  </a:lnTo>
                  <a:lnTo>
                    <a:pt x="47" y="456"/>
                  </a:lnTo>
                  <a:lnTo>
                    <a:pt x="36" y="472"/>
                  </a:lnTo>
                  <a:lnTo>
                    <a:pt x="27" y="489"/>
                  </a:lnTo>
                  <a:lnTo>
                    <a:pt x="19" y="507"/>
                  </a:lnTo>
                  <a:lnTo>
                    <a:pt x="12" y="525"/>
                  </a:lnTo>
                  <a:lnTo>
                    <a:pt x="6" y="544"/>
                  </a:lnTo>
                  <a:lnTo>
                    <a:pt x="3" y="564"/>
                  </a:lnTo>
                  <a:lnTo>
                    <a:pt x="0" y="583"/>
                  </a:lnTo>
                  <a:lnTo>
                    <a:pt x="0" y="604"/>
                  </a:lnTo>
                  <a:lnTo>
                    <a:pt x="0" y="604"/>
                  </a:lnTo>
                  <a:lnTo>
                    <a:pt x="0" y="617"/>
                  </a:lnTo>
                  <a:lnTo>
                    <a:pt x="1" y="629"/>
                  </a:lnTo>
                  <a:lnTo>
                    <a:pt x="2" y="642"/>
                  </a:lnTo>
                  <a:lnTo>
                    <a:pt x="4" y="655"/>
                  </a:lnTo>
                  <a:lnTo>
                    <a:pt x="11" y="679"/>
                  </a:lnTo>
                  <a:lnTo>
                    <a:pt x="19" y="702"/>
                  </a:lnTo>
                  <a:lnTo>
                    <a:pt x="30" y="725"/>
                  </a:lnTo>
                  <a:lnTo>
                    <a:pt x="43" y="745"/>
                  </a:lnTo>
                  <a:lnTo>
                    <a:pt x="58" y="766"/>
                  </a:lnTo>
                  <a:lnTo>
                    <a:pt x="74" y="784"/>
                  </a:lnTo>
                  <a:lnTo>
                    <a:pt x="92" y="800"/>
                  </a:lnTo>
                  <a:lnTo>
                    <a:pt x="111" y="815"/>
                  </a:lnTo>
                  <a:lnTo>
                    <a:pt x="133" y="827"/>
                  </a:lnTo>
                  <a:lnTo>
                    <a:pt x="155" y="838"/>
                  </a:lnTo>
                  <a:lnTo>
                    <a:pt x="178" y="846"/>
                  </a:lnTo>
                  <a:lnTo>
                    <a:pt x="203" y="853"/>
                  </a:lnTo>
                  <a:lnTo>
                    <a:pt x="216" y="855"/>
                  </a:lnTo>
                  <a:lnTo>
                    <a:pt x="228" y="857"/>
                  </a:lnTo>
                  <a:lnTo>
                    <a:pt x="241" y="858"/>
                  </a:lnTo>
                  <a:lnTo>
                    <a:pt x="254" y="858"/>
                  </a:lnTo>
                  <a:lnTo>
                    <a:pt x="699" y="858"/>
                  </a:lnTo>
                  <a:lnTo>
                    <a:pt x="699" y="858"/>
                  </a:lnTo>
                  <a:lnTo>
                    <a:pt x="704" y="858"/>
                  </a:lnTo>
                  <a:lnTo>
                    <a:pt x="708" y="857"/>
                  </a:lnTo>
                  <a:lnTo>
                    <a:pt x="708" y="857"/>
                  </a:lnTo>
                  <a:lnTo>
                    <a:pt x="724" y="855"/>
                  </a:lnTo>
                  <a:lnTo>
                    <a:pt x="740" y="853"/>
                  </a:lnTo>
                  <a:lnTo>
                    <a:pt x="756" y="849"/>
                  </a:lnTo>
                  <a:lnTo>
                    <a:pt x="771" y="846"/>
                  </a:lnTo>
                  <a:lnTo>
                    <a:pt x="786" y="842"/>
                  </a:lnTo>
                  <a:lnTo>
                    <a:pt x="801" y="836"/>
                  </a:lnTo>
                  <a:lnTo>
                    <a:pt x="815" y="830"/>
                  </a:lnTo>
                  <a:lnTo>
                    <a:pt x="829" y="824"/>
                  </a:lnTo>
                  <a:lnTo>
                    <a:pt x="843" y="817"/>
                  </a:lnTo>
                  <a:lnTo>
                    <a:pt x="857" y="810"/>
                  </a:lnTo>
                  <a:lnTo>
                    <a:pt x="870" y="801"/>
                  </a:lnTo>
                  <a:lnTo>
                    <a:pt x="882" y="792"/>
                  </a:lnTo>
                  <a:lnTo>
                    <a:pt x="895" y="783"/>
                  </a:lnTo>
                  <a:lnTo>
                    <a:pt x="907" y="773"/>
                  </a:lnTo>
                  <a:lnTo>
                    <a:pt x="917" y="762"/>
                  </a:lnTo>
                  <a:lnTo>
                    <a:pt x="928" y="752"/>
                  </a:lnTo>
                  <a:lnTo>
                    <a:pt x="938" y="740"/>
                  </a:lnTo>
                  <a:lnTo>
                    <a:pt x="947" y="728"/>
                  </a:lnTo>
                  <a:lnTo>
                    <a:pt x="957" y="715"/>
                  </a:lnTo>
                  <a:lnTo>
                    <a:pt x="966" y="702"/>
                  </a:lnTo>
                  <a:lnTo>
                    <a:pt x="973" y="689"/>
                  </a:lnTo>
                  <a:lnTo>
                    <a:pt x="981" y="677"/>
                  </a:lnTo>
                  <a:lnTo>
                    <a:pt x="987" y="663"/>
                  </a:lnTo>
                  <a:lnTo>
                    <a:pt x="993" y="648"/>
                  </a:lnTo>
                  <a:lnTo>
                    <a:pt x="999" y="634"/>
                  </a:lnTo>
                  <a:lnTo>
                    <a:pt x="1003" y="619"/>
                  </a:lnTo>
                  <a:lnTo>
                    <a:pt x="1007" y="604"/>
                  </a:lnTo>
                  <a:lnTo>
                    <a:pt x="1011" y="589"/>
                  </a:lnTo>
                  <a:lnTo>
                    <a:pt x="1014" y="573"/>
                  </a:lnTo>
                  <a:lnTo>
                    <a:pt x="1016" y="556"/>
                  </a:lnTo>
                  <a:lnTo>
                    <a:pt x="1017" y="540"/>
                  </a:lnTo>
                  <a:lnTo>
                    <a:pt x="1017" y="524"/>
                  </a:lnTo>
                  <a:lnTo>
                    <a:pt x="1017" y="524"/>
                  </a:lnTo>
                  <a:lnTo>
                    <a:pt x="1017" y="508"/>
                  </a:lnTo>
                  <a:lnTo>
                    <a:pt x="1016" y="492"/>
                  </a:lnTo>
                  <a:lnTo>
                    <a:pt x="1014" y="476"/>
                  </a:lnTo>
                  <a:lnTo>
                    <a:pt x="1012" y="460"/>
                  </a:lnTo>
                  <a:lnTo>
                    <a:pt x="1008" y="445"/>
                  </a:lnTo>
                  <a:lnTo>
                    <a:pt x="1004" y="430"/>
                  </a:lnTo>
                  <a:lnTo>
                    <a:pt x="1000" y="415"/>
                  </a:lnTo>
                  <a:lnTo>
                    <a:pt x="995" y="401"/>
                  </a:lnTo>
                  <a:lnTo>
                    <a:pt x="988" y="387"/>
                  </a:lnTo>
                  <a:lnTo>
                    <a:pt x="982" y="373"/>
                  </a:lnTo>
                  <a:lnTo>
                    <a:pt x="974" y="359"/>
                  </a:lnTo>
                  <a:lnTo>
                    <a:pt x="967" y="346"/>
                  </a:lnTo>
                  <a:lnTo>
                    <a:pt x="958" y="333"/>
                  </a:lnTo>
                  <a:lnTo>
                    <a:pt x="949" y="321"/>
                  </a:lnTo>
                  <a:lnTo>
                    <a:pt x="940" y="310"/>
                  </a:lnTo>
                  <a:lnTo>
                    <a:pt x="930" y="299"/>
                  </a:lnTo>
                  <a:lnTo>
                    <a:pt x="920" y="287"/>
                  </a:lnTo>
                  <a:lnTo>
                    <a:pt x="909" y="277"/>
                  </a:lnTo>
                  <a:lnTo>
                    <a:pt x="898" y="267"/>
                  </a:lnTo>
                  <a:lnTo>
                    <a:pt x="886" y="258"/>
                  </a:lnTo>
                  <a:lnTo>
                    <a:pt x="873" y="250"/>
                  </a:lnTo>
                  <a:lnTo>
                    <a:pt x="861" y="241"/>
                  </a:lnTo>
                  <a:lnTo>
                    <a:pt x="848" y="233"/>
                  </a:lnTo>
                  <a:lnTo>
                    <a:pt x="835" y="226"/>
                  </a:lnTo>
                  <a:lnTo>
                    <a:pt x="821" y="220"/>
                  </a:lnTo>
                  <a:lnTo>
                    <a:pt x="807" y="213"/>
                  </a:lnTo>
                  <a:lnTo>
                    <a:pt x="792" y="208"/>
                  </a:lnTo>
                  <a:lnTo>
                    <a:pt x="777" y="203"/>
                  </a:lnTo>
                  <a:lnTo>
                    <a:pt x="762" y="199"/>
                  </a:lnTo>
                  <a:lnTo>
                    <a:pt x="747" y="196"/>
                  </a:lnTo>
                  <a:lnTo>
                    <a:pt x="731" y="194"/>
                  </a:lnTo>
                  <a:lnTo>
                    <a:pt x="716" y="192"/>
                  </a:lnTo>
                  <a:lnTo>
                    <a:pt x="716" y="192"/>
                  </a:lnTo>
                  <a:close/>
                  <a:moveTo>
                    <a:pt x="697" y="794"/>
                  </a:moveTo>
                  <a:lnTo>
                    <a:pt x="697" y="794"/>
                  </a:lnTo>
                  <a:lnTo>
                    <a:pt x="692" y="795"/>
                  </a:lnTo>
                  <a:lnTo>
                    <a:pt x="254" y="795"/>
                  </a:lnTo>
                  <a:lnTo>
                    <a:pt x="254" y="795"/>
                  </a:lnTo>
                  <a:lnTo>
                    <a:pt x="235" y="794"/>
                  </a:lnTo>
                  <a:lnTo>
                    <a:pt x="216" y="790"/>
                  </a:lnTo>
                  <a:lnTo>
                    <a:pt x="197" y="786"/>
                  </a:lnTo>
                  <a:lnTo>
                    <a:pt x="180" y="780"/>
                  </a:lnTo>
                  <a:lnTo>
                    <a:pt x="163" y="771"/>
                  </a:lnTo>
                  <a:lnTo>
                    <a:pt x="147" y="761"/>
                  </a:lnTo>
                  <a:lnTo>
                    <a:pt x="133" y="751"/>
                  </a:lnTo>
                  <a:lnTo>
                    <a:pt x="119" y="739"/>
                  </a:lnTo>
                  <a:lnTo>
                    <a:pt x="107" y="725"/>
                  </a:lnTo>
                  <a:lnTo>
                    <a:pt x="95" y="710"/>
                  </a:lnTo>
                  <a:lnTo>
                    <a:pt x="86" y="695"/>
                  </a:lnTo>
                  <a:lnTo>
                    <a:pt x="78" y="678"/>
                  </a:lnTo>
                  <a:lnTo>
                    <a:pt x="72" y="660"/>
                  </a:lnTo>
                  <a:lnTo>
                    <a:pt x="67" y="642"/>
                  </a:lnTo>
                  <a:lnTo>
                    <a:pt x="64" y="623"/>
                  </a:lnTo>
                  <a:lnTo>
                    <a:pt x="63" y="604"/>
                  </a:lnTo>
                  <a:lnTo>
                    <a:pt x="63" y="604"/>
                  </a:lnTo>
                  <a:lnTo>
                    <a:pt x="64" y="586"/>
                  </a:lnTo>
                  <a:lnTo>
                    <a:pt x="66" y="570"/>
                  </a:lnTo>
                  <a:lnTo>
                    <a:pt x="70" y="554"/>
                  </a:lnTo>
                  <a:lnTo>
                    <a:pt x="75" y="538"/>
                  </a:lnTo>
                  <a:lnTo>
                    <a:pt x="80" y="523"/>
                  </a:lnTo>
                  <a:lnTo>
                    <a:pt x="88" y="509"/>
                  </a:lnTo>
                  <a:lnTo>
                    <a:pt x="96" y="495"/>
                  </a:lnTo>
                  <a:lnTo>
                    <a:pt x="106" y="482"/>
                  </a:lnTo>
                  <a:lnTo>
                    <a:pt x="117" y="471"/>
                  </a:lnTo>
                  <a:lnTo>
                    <a:pt x="129" y="460"/>
                  </a:lnTo>
                  <a:lnTo>
                    <a:pt x="142" y="449"/>
                  </a:lnTo>
                  <a:lnTo>
                    <a:pt x="155" y="441"/>
                  </a:lnTo>
                  <a:lnTo>
                    <a:pt x="169" y="432"/>
                  </a:lnTo>
                  <a:lnTo>
                    <a:pt x="184" y="426"/>
                  </a:lnTo>
                  <a:lnTo>
                    <a:pt x="201" y="420"/>
                  </a:lnTo>
                  <a:lnTo>
                    <a:pt x="217" y="416"/>
                  </a:lnTo>
                  <a:lnTo>
                    <a:pt x="217" y="416"/>
                  </a:lnTo>
                  <a:lnTo>
                    <a:pt x="223" y="414"/>
                  </a:lnTo>
                  <a:lnTo>
                    <a:pt x="229" y="411"/>
                  </a:lnTo>
                  <a:lnTo>
                    <a:pt x="235" y="406"/>
                  </a:lnTo>
                  <a:lnTo>
                    <a:pt x="239" y="400"/>
                  </a:lnTo>
                  <a:lnTo>
                    <a:pt x="239" y="400"/>
                  </a:lnTo>
                  <a:lnTo>
                    <a:pt x="241" y="393"/>
                  </a:lnTo>
                  <a:lnTo>
                    <a:pt x="242" y="387"/>
                  </a:lnTo>
                  <a:lnTo>
                    <a:pt x="242" y="379"/>
                  </a:lnTo>
                  <a:lnTo>
                    <a:pt x="240" y="373"/>
                  </a:lnTo>
                  <a:lnTo>
                    <a:pt x="240" y="373"/>
                  </a:lnTo>
                  <a:lnTo>
                    <a:pt x="232" y="351"/>
                  </a:lnTo>
                  <a:lnTo>
                    <a:pt x="226" y="330"/>
                  </a:lnTo>
                  <a:lnTo>
                    <a:pt x="223" y="308"/>
                  </a:lnTo>
                  <a:lnTo>
                    <a:pt x="222" y="285"/>
                  </a:lnTo>
                  <a:lnTo>
                    <a:pt x="222" y="285"/>
                  </a:lnTo>
                  <a:lnTo>
                    <a:pt x="223" y="262"/>
                  </a:lnTo>
                  <a:lnTo>
                    <a:pt x="226" y="241"/>
                  </a:lnTo>
                  <a:lnTo>
                    <a:pt x="232" y="220"/>
                  </a:lnTo>
                  <a:lnTo>
                    <a:pt x="239" y="199"/>
                  </a:lnTo>
                  <a:lnTo>
                    <a:pt x="249" y="180"/>
                  </a:lnTo>
                  <a:lnTo>
                    <a:pt x="261" y="162"/>
                  </a:lnTo>
                  <a:lnTo>
                    <a:pt x="273" y="144"/>
                  </a:lnTo>
                  <a:lnTo>
                    <a:pt x="287" y="128"/>
                  </a:lnTo>
                  <a:lnTo>
                    <a:pt x="304" y="113"/>
                  </a:lnTo>
                  <a:lnTo>
                    <a:pt x="321" y="100"/>
                  </a:lnTo>
                  <a:lnTo>
                    <a:pt x="339" y="90"/>
                  </a:lnTo>
                  <a:lnTo>
                    <a:pt x="358" y="80"/>
                  </a:lnTo>
                  <a:lnTo>
                    <a:pt x="379" y="73"/>
                  </a:lnTo>
                  <a:lnTo>
                    <a:pt x="400" y="67"/>
                  </a:lnTo>
                  <a:lnTo>
                    <a:pt x="422" y="64"/>
                  </a:lnTo>
                  <a:lnTo>
                    <a:pt x="445" y="63"/>
                  </a:lnTo>
                  <a:lnTo>
                    <a:pt x="445" y="63"/>
                  </a:lnTo>
                  <a:lnTo>
                    <a:pt x="463" y="64"/>
                  </a:lnTo>
                  <a:lnTo>
                    <a:pt x="482" y="66"/>
                  </a:lnTo>
                  <a:lnTo>
                    <a:pt x="500" y="70"/>
                  </a:lnTo>
                  <a:lnTo>
                    <a:pt x="518" y="75"/>
                  </a:lnTo>
                  <a:lnTo>
                    <a:pt x="534" y="82"/>
                  </a:lnTo>
                  <a:lnTo>
                    <a:pt x="551" y="90"/>
                  </a:lnTo>
                  <a:lnTo>
                    <a:pt x="566" y="99"/>
                  </a:lnTo>
                  <a:lnTo>
                    <a:pt x="581" y="110"/>
                  </a:lnTo>
                  <a:lnTo>
                    <a:pt x="595" y="121"/>
                  </a:lnTo>
                  <a:lnTo>
                    <a:pt x="607" y="134"/>
                  </a:lnTo>
                  <a:lnTo>
                    <a:pt x="619" y="148"/>
                  </a:lnTo>
                  <a:lnTo>
                    <a:pt x="630" y="163"/>
                  </a:lnTo>
                  <a:lnTo>
                    <a:pt x="639" y="178"/>
                  </a:lnTo>
                  <a:lnTo>
                    <a:pt x="648" y="195"/>
                  </a:lnTo>
                  <a:lnTo>
                    <a:pt x="654" y="212"/>
                  </a:lnTo>
                  <a:lnTo>
                    <a:pt x="660" y="230"/>
                  </a:lnTo>
                  <a:lnTo>
                    <a:pt x="660" y="230"/>
                  </a:lnTo>
                  <a:lnTo>
                    <a:pt x="662" y="236"/>
                  </a:lnTo>
                  <a:lnTo>
                    <a:pt x="664" y="240"/>
                  </a:lnTo>
                  <a:lnTo>
                    <a:pt x="667" y="244"/>
                  </a:lnTo>
                  <a:lnTo>
                    <a:pt x="672" y="247"/>
                  </a:lnTo>
                  <a:lnTo>
                    <a:pt x="676" y="250"/>
                  </a:lnTo>
                  <a:lnTo>
                    <a:pt x="680" y="252"/>
                  </a:lnTo>
                  <a:lnTo>
                    <a:pt x="684" y="254"/>
                  </a:lnTo>
                  <a:lnTo>
                    <a:pt x="690" y="254"/>
                  </a:lnTo>
                  <a:lnTo>
                    <a:pt x="690" y="254"/>
                  </a:lnTo>
                  <a:lnTo>
                    <a:pt x="704" y="255"/>
                  </a:lnTo>
                  <a:lnTo>
                    <a:pt x="718" y="256"/>
                  </a:lnTo>
                  <a:lnTo>
                    <a:pt x="731" y="258"/>
                  </a:lnTo>
                  <a:lnTo>
                    <a:pt x="743" y="260"/>
                  </a:lnTo>
                  <a:lnTo>
                    <a:pt x="756" y="264"/>
                  </a:lnTo>
                  <a:lnTo>
                    <a:pt x="769" y="268"/>
                  </a:lnTo>
                  <a:lnTo>
                    <a:pt x="794" y="277"/>
                  </a:lnTo>
                  <a:lnTo>
                    <a:pt x="816" y="288"/>
                  </a:lnTo>
                  <a:lnTo>
                    <a:pt x="839" y="302"/>
                  </a:lnTo>
                  <a:lnTo>
                    <a:pt x="858" y="318"/>
                  </a:lnTo>
                  <a:lnTo>
                    <a:pt x="878" y="335"/>
                  </a:lnTo>
                  <a:lnTo>
                    <a:pt x="895" y="354"/>
                  </a:lnTo>
                  <a:lnTo>
                    <a:pt x="910" y="375"/>
                  </a:lnTo>
                  <a:lnTo>
                    <a:pt x="923" y="397"/>
                  </a:lnTo>
                  <a:lnTo>
                    <a:pt x="933" y="420"/>
                  </a:lnTo>
                  <a:lnTo>
                    <a:pt x="942" y="445"/>
                  </a:lnTo>
                  <a:lnTo>
                    <a:pt x="945" y="458"/>
                  </a:lnTo>
                  <a:lnTo>
                    <a:pt x="948" y="471"/>
                  </a:lnTo>
                  <a:lnTo>
                    <a:pt x="951" y="483"/>
                  </a:lnTo>
                  <a:lnTo>
                    <a:pt x="953" y="496"/>
                  </a:lnTo>
                  <a:lnTo>
                    <a:pt x="954" y="510"/>
                  </a:lnTo>
                  <a:lnTo>
                    <a:pt x="954" y="524"/>
                  </a:lnTo>
                  <a:lnTo>
                    <a:pt x="954" y="524"/>
                  </a:lnTo>
                  <a:lnTo>
                    <a:pt x="954" y="537"/>
                  </a:lnTo>
                  <a:lnTo>
                    <a:pt x="953" y="551"/>
                  </a:lnTo>
                  <a:lnTo>
                    <a:pt x="948" y="577"/>
                  </a:lnTo>
                  <a:lnTo>
                    <a:pt x="942" y="601"/>
                  </a:lnTo>
                  <a:lnTo>
                    <a:pt x="933" y="626"/>
                  </a:lnTo>
                  <a:lnTo>
                    <a:pt x="924" y="649"/>
                  </a:lnTo>
                  <a:lnTo>
                    <a:pt x="911" y="670"/>
                  </a:lnTo>
                  <a:lnTo>
                    <a:pt x="896" y="691"/>
                  </a:lnTo>
                  <a:lnTo>
                    <a:pt x="880" y="710"/>
                  </a:lnTo>
                  <a:lnTo>
                    <a:pt x="861" y="727"/>
                  </a:lnTo>
                  <a:lnTo>
                    <a:pt x="842" y="743"/>
                  </a:lnTo>
                  <a:lnTo>
                    <a:pt x="821" y="757"/>
                  </a:lnTo>
                  <a:lnTo>
                    <a:pt x="798" y="769"/>
                  </a:lnTo>
                  <a:lnTo>
                    <a:pt x="775" y="779"/>
                  </a:lnTo>
                  <a:lnTo>
                    <a:pt x="750" y="786"/>
                  </a:lnTo>
                  <a:lnTo>
                    <a:pt x="724" y="791"/>
                  </a:lnTo>
                  <a:lnTo>
                    <a:pt x="711" y="792"/>
                  </a:lnTo>
                  <a:lnTo>
                    <a:pt x="697" y="794"/>
                  </a:lnTo>
                  <a:lnTo>
                    <a:pt x="697" y="794"/>
                  </a:lnTo>
                  <a:close/>
                </a:path>
              </a:pathLst>
            </a:custGeom>
            <a:solidFill>
              <a:srgbClr val="2C353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65000"/>
                  </a:schemeClr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</p:grpSp>
      <p:grpSp>
        <p:nvGrpSpPr>
          <p:cNvPr id="57" name="组合 56"/>
          <p:cNvGrpSpPr/>
          <p:nvPr/>
        </p:nvGrpSpPr>
        <p:grpSpPr>
          <a:xfrm>
            <a:off x="7734935" y="1915160"/>
            <a:ext cx="3561080" cy="836930"/>
            <a:chOff x="12251" y="5012"/>
            <a:chExt cx="5608" cy="1318"/>
          </a:xfrm>
        </p:grpSpPr>
        <p:grpSp>
          <p:nvGrpSpPr>
            <p:cNvPr id="31" name="组合 30"/>
            <p:cNvGrpSpPr/>
            <p:nvPr/>
          </p:nvGrpSpPr>
          <p:grpSpPr>
            <a:xfrm>
              <a:off x="12251" y="5012"/>
              <a:ext cx="5608" cy="1318"/>
              <a:chOff x="7779113" y="3182804"/>
              <a:chExt cx="3560888" cy="837054"/>
            </a:xfrm>
          </p:grpSpPr>
          <p:sp>
            <p:nvSpPr>
              <p:cNvPr id="32" name="矩形 31"/>
              <p:cNvSpPr/>
              <p:nvPr/>
            </p:nvSpPr>
            <p:spPr>
              <a:xfrm>
                <a:off x="8817827" y="3182804"/>
                <a:ext cx="2522174" cy="72210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spcAft>
                    <a:spcPts val="600"/>
                  </a:spcAft>
                  <a:buClr>
                    <a:schemeClr val="accent2"/>
                  </a:buClr>
                </a:pPr>
                <a:r>
                  <a:rPr lang="zh-CN" altLang="en-US" sz="1400" b="1" dirty="0">
                    <a:solidFill>
                      <a:schemeClr val="tx1"/>
                    </a:solidFill>
                    <a:latin typeface="Arial" panose="020B0604020202020204"/>
                    <a:ea typeface="微软雅黑" panose="020B0503020204020204" charset="-122"/>
                    <a:sym typeface="Arial" panose="020B0604020202020204"/>
                  </a:rPr>
                  <a:t>作业批改</a:t>
                </a:r>
                <a:endParaRPr lang="en-US" altLang="zh-CN" sz="1400" b="1" dirty="0">
                  <a:solidFill>
                    <a:schemeClr val="tx1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  <a:p>
                <a:pPr>
                  <a:lnSpc>
                    <a:spcPct val="150000"/>
                  </a:lnSpc>
                  <a:spcAft>
                    <a:spcPts val="600"/>
                  </a:spcAft>
                  <a:buClr>
                    <a:schemeClr val="accent2"/>
                  </a:buClr>
                </a:pPr>
                <a:r>
                  <a:rPr lang="zh-CN" altLang="en-US" sz="1000" dirty="0">
                    <a:solidFill>
                      <a:schemeClr val="bg1">
                        <a:lumMod val="50000"/>
                      </a:schemeClr>
                    </a:solidFill>
                    <a:latin typeface="Arial" panose="020B0604020202020204"/>
                    <a:ea typeface="微软雅黑" panose="020B0503020204020204" charset="-122"/>
                    <a:sym typeface="Arial" panose="020B0604020202020204"/>
                  </a:rPr>
                  <a:t>线上批改作业，随处可加批注</a:t>
                </a:r>
              </a:p>
            </p:txBody>
          </p:sp>
          <p:sp>
            <p:nvSpPr>
              <p:cNvPr id="34" name="椭圆 33"/>
              <p:cNvSpPr/>
              <p:nvPr/>
            </p:nvSpPr>
            <p:spPr>
              <a:xfrm>
                <a:off x="7779113" y="3299858"/>
                <a:ext cx="720000" cy="720000"/>
              </a:xfrm>
              <a:prstGeom prst="ellipse">
                <a:avLst/>
              </a:prstGeom>
              <a:noFill/>
              <a:ln w="190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>
                      <a:lumMod val="65000"/>
                    </a:schemeClr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</p:grpSp>
        <p:pic>
          <p:nvPicPr>
            <p:cNvPr id="56" name="图片 55" descr="resource"/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564" y="5432"/>
              <a:ext cx="660" cy="660"/>
            </a:xfrm>
            <a:prstGeom prst="rect">
              <a:avLst/>
            </a:prstGeom>
          </p:spPr>
        </p:pic>
      </p:grpSp>
      <p:grpSp>
        <p:nvGrpSpPr>
          <p:cNvPr id="28" name="组合 27"/>
          <p:cNvGrpSpPr/>
          <p:nvPr/>
        </p:nvGrpSpPr>
        <p:grpSpPr>
          <a:xfrm>
            <a:off x="7734663" y="3182578"/>
            <a:ext cx="3561136" cy="953135"/>
            <a:chOff x="851898" y="1900513"/>
            <a:chExt cx="3561136" cy="953135"/>
          </a:xfrm>
        </p:grpSpPr>
        <p:sp>
          <p:nvSpPr>
            <p:cNvPr id="30" name="矩形 29"/>
            <p:cNvSpPr/>
            <p:nvPr/>
          </p:nvSpPr>
          <p:spPr>
            <a:xfrm>
              <a:off x="1890860" y="1900513"/>
              <a:ext cx="2522174" cy="95313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>
                <a:lnSpc>
                  <a:spcPct val="150000"/>
                </a:lnSpc>
                <a:spcAft>
                  <a:spcPts val="600"/>
                </a:spcAft>
                <a:buClr>
                  <a:schemeClr val="accent2"/>
                </a:buClr>
              </a:pPr>
              <a:r>
                <a:rPr lang="zh-CN" altLang="en-US" sz="1400" b="1" dirty="0">
                  <a:solidFill>
                    <a:schemeClr val="tx1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rPr>
                <a:t>便捷交流</a:t>
              </a:r>
              <a:endParaRPr lang="en-US" altLang="zh-CN" sz="1400" dirty="0">
                <a:solidFill>
                  <a:schemeClr val="tx1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  <a:p>
              <a:pPr algn="l">
                <a:lnSpc>
                  <a:spcPct val="150000"/>
                </a:lnSpc>
                <a:spcAft>
                  <a:spcPts val="600"/>
                </a:spcAft>
                <a:buClr>
                  <a:schemeClr val="accent2"/>
                </a:buClr>
              </a:pPr>
              <a:r>
                <a:rPr lang="zh-CN" sz="1000" dirty="0">
                  <a:solidFill>
                    <a:schemeClr val="bg1">
                      <a:lumMod val="50000"/>
                    </a:schemeClr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rPr>
                <a:t>师生之间、同学之间都可以使用私信交流，课程内还可以发起相关问题的讨论</a:t>
              </a:r>
            </a:p>
          </p:txBody>
        </p:sp>
        <p:grpSp>
          <p:nvGrpSpPr>
            <p:cNvPr id="33" name="组合 32"/>
            <p:cNvGrpSpPr/>
            <p:nvPr/>
          </p:nvGrpSpPr>
          <p:grpSpPr>
            <a:xfrm>
              <a:off x="851898" y="2049317"/>
              <a:ext cx="720000" cy="720000"/>
              <a:chOff x="851898" y="2049317"/>
              <a:chExt cx="720000" cy="720000"/>
            </a:xfrm>
          </p:grpSpPr>
          <p:sp>
            <p:nvSpPr>
              <p:cNvPr id="35" name="椭圆 34"/>
              <p:cNvSpPr/>
              <p:nvPr/>
            </p:nvSpPr>
            <p:spPr>
              <a:xfrm>
                <a:off x="851898" y="2049317"/>
                <a:ext cx="720000" cy="720000"/>
              </a:xfrm>
              <a:prstGeom prst="ellipse">
                <a:avLst/>
              </a:prstGeom>
              <a:noFill/>
              <a:ln w="190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>
                      <a:lumMod val="65000"/>
                    </a:schemeClr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58" name="Freeform 115"/>
              <p:cNvSpPr>
                <a:spLocks noEditPoints="1"/>
              </p:cNvSpPr>
              <p:nvPr/>
            </p:nvSpPr>
            <p:spPr bwMode="auto">
              <a:xfrm>
                <a:off x="1050608" y="2248215"/>
                <a:ext cx="323850" cy="322263"/>
              </a:xfrm>
              <a:custGeom>
                <a:avLst/>
                <a:gdLst>
                  <a:gd name="T0" fmla="*/ 789 w 1018"/>
                  <a:gd name="T1" fmla="*/ 69 h 1017"/>
                  <a:gd name="T2" fmla="*/ 765 w 1018"/>
                  <a:gd name="T3" fmla="*/ 25 h 1017"/>
                  <a:gd name="T4" fmla="*/ 719 w 1018"/>
                  <a:gd name="T5" fmla="*/ 1 h 1017"/>
                  <a:gd name="T6" fmla="*/ 73 w 1018"/>
                  <a:gd name="T7" fmla="*/ 1 h 1017"/>
                  <a:gd name="T8" fmla="*/ 27 w 1018"/>
                  <a:gd name="T9" fmla="*/ 25 h 1017"/>
                  <a:gd name="T10" fmla="*/ 2 w 1018"/>
                  <a:gd name="T11" fmla="*/ 69 h 1017"/>
                  <a:gd name="T12" fmla="*/ 2 w 1018"/>
                  <a:gd name="T13" fmla="*/ 716 h 1017"/>
                  <a:gd name="T14" fmla="*/ 28 w 1018"/>
                  <a:gd name="T15" fmla="*/ 766 h 1017"/>
                  <a:gd name="T16" fmla="*/ 67 w 1018"/>
                  <a:gd name="T17" fmla="*/ 789 h 1017"/>
                  <a:gd name="T18" fmla="*/ 115 w 1018"/>
                  <a:gd name="T19" fmla="*/ 791 h 1017"/>
                  <a:gd name="T20" fmla="*/ 163 w 1018"/>
                  <a:gd name="T21" fmla="*/ 766 h 1017"/>
                  <a:gd name="T22" fmla="*/ 263 w 1018"/>
                  <a:gd name="T23" fmla="*/ 745 h 1017"/>
                  <a:gd name="T24" fmla="*/ 589 w 1018"/>
                  <a:gd name="T25" fmla="*/ 763 h 1017"/>
                  <a:gd name="T26" fmla="*/ 634 w 1018"/>
                  <a:gd name="T27" fmla="*/ 777 h 1017"/>
                  <a:gd name="T28" fmla="*/ 870 w 1018"/>
                  <a:gd name="T29" fmla="*/ 1001 h 1017"/>
                  <a:gd name="T30" fmla="*/ 923 w 1018"/>
                  <a:gd name="T31" fmla="*/ 1017 h 1017"/>
                  <a:gd name="T32" fmla="*/ 968 w 1018"/>
                  <a:gd name="T33" fmla="*/ 1006 h 1017"/>
                  <a:gd name="T34" fmla="*/ 1002 w 1018"/>
                  <a:gd name="T35" fmla="*/ 975 h 1017"/>
                  <a:gd name="T36" fmla="*/ 1018 w 1018"/>
                  <a:gd name="T37" fmla="*/ 921 h 1017"/>
                  <a:gd name="T38" fmla="*/ 1011 w 1018"/>
                  <a:gd name="T39" fmla="*/ 276 h 1017"/>
                  <a:gd name="T40" fmla="*/ 977 w 1018"/>
                  <a:gd name="T41" fmla="*/ 238 h 1017"/>
                  <a:gd name="T42" fmla="*/ 927 w 1018"/>
                  <a:gd name="T43" fmla="*/ 223 h 1017"/>
                  <a:gd name="T44" fmla="*/ 102 w 1018"/>
                  <a:gd name="T45" fmla="*/ 729 h 1017"/>
                  <a:gd name="T46" fmla="*/ 73 w 1018"/>
                  <a:gd name="T47" fmla="*/ 721 h 1017"/>
                  <a:gd name="T48" fmla="*/ 64 w 1018"/>
                  <a:gd name="T49" fmla="*/ 86 h 1017"/>
                  <a:gd name="T50" fmla="*/ 80 w 1018"/>
                  <a:gd name="T51" fmla="*/ 65 h 1017"/>
                  <a:gd name="T52" fmla="*/ 711 w 1018"/>
                  <a:gd name="T53" fmla="*/ 65 h 1017"/>
                  <a:gd name="T54" fmla="*/ 727 w 1018"/>
                  <a:gd name="T55" fmla="*/ 86 h 1017"/>
                  <a:gd name="T56" fmla="*/ 720 w 1018"/>
                  <a:gd name="T57" fmla="*/ 470 h 1017"/>
                  <a:gd name="T58" fmla="*/ 429 w 1018"/>
                  <a:gd name="T59" fmla="*/ 476 h 1017"/>
                  <a:gd name="T60" fmla="*/ 350 w 1018"/>
                  <a:gd name="T61" fmla="*/ 501 h 1017"/>
                  <a:gd name="T62" fmla="*/ 954 w 1018"/>
                  <a:gd name="T63" fmla="*/ 928 h 1017"/>
                  <a:gd name="T64" fmla="*/ 934 w 1018"/>
                  <a:gd name="T65" fmla="*/ 951 h 1017"/>
                  <a:gd name="T66" fmla="*/ 900 w 1018"/>
                  <a:gd name="T67" fmla="*/ 944 h 1017"/>
                  <a:gd name="T68" fmla="*/ 645 w 1018"/>
                  <a:gd name="T69" fmla="*/ 711 h 1017"/>
                  <a:gd name="T70" fmla="*/ 318 w 1018"/>
                  <a:gd name="T71" fmla="*/ 700 h 1017"/>
                  <a:gd name="T72" fmla="*/ 293 w 1018"/>
                  <a:gd name="T73" fmla="*/ 685 h 1017"/>
                  <a:gd name="T74" fmla="*/ 379 w 1018"/>
                  <a:gd name="T75" fmla="*/ 557 h 1017"/>
                  <a:gd name="T76" fmla="*/ 420 w 1018"/>
                  <a:gd name="T77" fmla="*/ 540 h 1017"/>
                  <a:gd name="T78" fmla="*/ 727 w 1018"/>
                  <a:gd name="T79" fmla="*/ 536 h 1017"/>
                  <a:gd name="T80" fmla="*/ 770 w 1018"/>
                  <a:gd name="T81" fmla="*/ 508 h 1017"/>
                  <a:gd name="T82" fmla="*/ 791 w 1018"/>
                  <a:gd name="T83" fmla="*/ 461 h 1017"/>
                  <a:gd name="T84" fmla="*/ 938 w 1018"/>
                  <a:gd name="T85" fmla="*/ 288 h 1017"/>
                  <a:gd name="T86" fmla="*/ 955 w 1018"/>
                  <a:gd name="T87" fmla="*/ 311 h 1017"/>
                  <a:gd name="T88" fmla="*/ 425 w 1018"/>
                  <a:gd name="T89" fmla="*/ 373 h 1017"/>
                  <a:gd name="T90" fmla="*/ 445 w 1018"/>
                  <a:gd name="T91" fmla="*/ 333 h 1017"/>
                  <a:gd name="T92" fmla="*/ 416 w 1018"/>
                  <a:gd name="T93" fmla="*/ 289 h 1017"/>
                  <a:gd name="T94" fmla="*/ 371 w 1018"/>
                  <a:gd name="T95" fmla="*/ 294 h 1017"/>
                  <a:gd name="T96" fmla="*/ 350 w 1018"/>
                  <a:gd name="T97" fmla="*/ 333 h 1017"/>
                  <a:gd name="T98" fmla="*/ 380 w 1018"/>
                  <a:gd name="T99" fmla="*/ 377 h 1017"/>
                  <a:gd name="T100" fmla="*/ 197 w 1018"/>
                  <a:gd name="T101" fmla="*/ 286 h 1017"/>
                  <a:gd name="T102" fmla="*/ 160 w 1018"/>
                  <a:gd name="T103" fmla="*/ 324 h 1017"/>
                  <a:gd name="T104" fmla="*/ 174 w 1018"/>
                  <a:gd name="T105" fmla="*/ 367 h 1017"/>
                  <a:gd name="T106" fmla="*/ 217 w 1018"/>
                  <a:gd name="T107" fmla="*/ 380 h 1017"/>
                  <a:gd name="T108" fmla="*/ 254 w 1018"/>
                  <a:gd name="T109" fmla="*/ 343 h 1017"/>
                  <a:gd name="T110" fmla="*/ 240 w 1018"/>
                  <a:gd name="T111" fmla="*/ 300 h 1017"/>
                  <a:gd name="T112" fmla="*/ 589 w 1018"/>
                  <a:gd name="T113" fmla="*/ 380 h 1017"/>
                  <a:gd name="T114" fmla="*/ 629 w 1018"/>
                  <a:gd name="T115" fmla="*/ 360 h 1017"/>
                  <a:gd name="T116" fmla="*/ 633 w 1018"/>
                  <a:gd name="T117" fmla="*/ 315 h 1017"/>
                  <a:gd name="T118" fmla="*/ 589 w 1018"/>
                  <a:gd name="T119" fmla="*/ 286 h 1017"/>
                  <a:gd name="T120" fmla="*/ 549 w 1018"/>
                  <a:gd name="T121" fmla="*/ 306 h 1017"/>
                  <a:gd name="T122" fmla="*/ 545 w 1018"/>
                  <a:gd name="T123" fmla="*/ 351 h 1017"/>
                  <a:gd name="T124" fmla="*/ 589 w 1018"/>
                  <a:gd name="T125" fmla="*/ 380 h 10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018" h="1017">
                    <a:moveTo>
                      <a:pt x="927" y="223"/>
                    </a:moveTo>
                    <a:lnTo>
                      <a:pt x="792" y="223"/>
                    </a:lnTo>
                    <a:lnTo>
                      <a:pt x="792" y="86"/>
                    </a:lnTo>
                    <a:lnTo>
                      <a:pt x="792" y="86"/>
                    </a:lnTo>
                    <a:lnTo>
                      <a:pt x="791" y="78"/>
                    </a:lnTo>
                    <a:lnTo>
                      <a:pt x="789" y="69"/>
                    </a:lnTo>
                    <a:lnTo>
                      <a:pt x="787" y="61"/>
                    </a:lnTo>
                    <a:lnTo>
                      <a:pt x="784" y="53"/>
                    </a:lnTo>
                    <a:lnTo>
                      <a:pt x="780" y="45"/>
                    </a:lnTo>
                    <a:lnTo>
                      <a:pt x="776" y="38"/>
                    </a:lnTo>
                    <a:lnTo>
                      <a:pt x="770" y="31"/>
                    </a:lnTo>
                    <a:lnTo>
                      <a:pt x="765" y="25"/>
                    </a:lnTo>
                    <a:lnTo>
                      <a:pt x="758" y="19"/>
                    </a:lnTo>
                    <a:lnTo>
                      <a:pt x="751" y="15"/>
                    </a:lnTo>
                    <a:lnTo>
                      <a:pt x="743" y="10"/>
                    </a:lnTo>
                    <a:lnTo>
                      <a:pt x="736" y="6"/>
                    </a:lnTo>
                    <a:lnTo>
                      <a:pt x="727" y="3"/>
                    </a:lnTo>
                    <a:lnTo>
                      <a:pt x="719" y="1"/>
                    </a:lnTo>
                    <a:lnTo>
                      <a:pt x="709" y="0"/>
                    </a:lnTo>
                    <a:lnTo>
                      <a:pt x="699" y="0"/>
                    </a:lnTo>
                    <a:lnTo>
                      <a:pt x="92" y="0"/>
                    </a:lnTo>
                    <a:lnTo>
                      <a:pt x="92" y="0"/>
                    </a:lnTo>
                    <a:lnTo>
                      <a:pt x="82" y="0"/>
                    </a:lnTo>
                    <a:lnTo>
                      <a:pt x="73" y="1"/>
                    </a:lnTo>
                    <a:lnTo>
                      <a:pt x="64" y="3"/>
                    </a:lnTo>
                    <a:lnTo>
                      <a:pt x="56" y="6"/>
                    </a:lnTo>
                    <a:lnTo>
                      <a:pt x="48" y="10"/>
                    </a:lnTo>
                    <a:lnTo>
                      <a:pt x="41" y="15"/>
                    </a:lnTo>
                    <a:lnTo>
                      <a:pt x="33" y="19"/>
                    </a:lnTo>
                    <a:lnTo>
                      <a:pt x="27" y="25"/>
                    </a:lnTo>
                    <a:lnTo>
                      <a:pt x="21" y="31"/>
                    </a:lnTo>
                    <a:lnTo>
                      <a:pt x="16" y="38"/>
                    </a:lnTo>
                    <a:lnTo>
                      <a:pt x="12" y="45"/>
                    </a:lnTo>
                    <a:lnTo>
                      <a:pt x="7" y="53"/>
                    </a:lnTo>
                    <a:lnTo>
                      <a:pt x="4" y="61"/>
                    </a:lnTo>
                    <a:lnTo>
                      <a:pt x="2" y="69"/>
                    </a:lnTo>
                    <a:lnTo>
                      <a:pt x="1" y="78"/>
                    </a:lnTo>
                    <a:lnTo>
                      <a:pt x="0" y="86"/>
                    </a:lnTo>
                    <a:lnTo>
                      <a:pt x="0" y="698"/>
                    </a:lnTo>
                    <a:lnTo>
                      <a:pt x="0" y="698"/>
                    </a:lnTo>
                    <a:lnTo>
                      <a:pt x="1" y="708"/>
                    </a:lnTo>
                    <a:lnTo>
                      <a:pt x="2" y="716"/>
                    </a:lnTo>
                    <a:lnTo>
                      <a:pt x="4" y="726"/>
                    </a:lnTo>
                    <a:lnTo>
                      <a:pt x="7" y="735"/>
                    </a:lnTo>
                    <a:lnTo>
                      <a:pt x="12" y="743"/>
                    </a:lnTo>
                    <a:lnTo>
                      <a:pt x="16" y="751"/>
                    </a:lnTo>
                    <a:lnTo>
                      <a:pt x="21" y="758"/>
                    </a:lnTo>
                    <a:lnTo>
                      <a:pt x="28" y="766"/>
                    </a:lnTo>
                    <a:lnTo>
                      <a:pt x="28" y="766"/>
                    </a:lnTo>
                    <a:lnTo>
                      <a:pt x="35" y="772"/>
                    </a:lnTo>
                    <a:lnTo>
                      <a:pt x="43" y="777"/>
                    </a:lnTo>
                    <a:lnTo>
                      <a:pt x="51" y="782"/>
                    </a:lnTo>
                    <a:lnTo>
                      <a:pt x="59" y="786"/>
                    </a:lnTo>
                    <a:lnTo>
                      <a:pt x="67" y="789"/>
                    </a:lnTo>
                    <a:lnTo>
                      <a:pt x="77" y="791"/>
                    </a:lnTo>
                    <a:lnTo>
                      <a:pt x="87" y="792"/>
                    </a:lnTo>
                    <a:lnTo>
                      <a:pt x="95" y="794"/>
                    </a:lnTo>
                    <a:lnTo>
                      <a:pt x="95" y="794"/>
                    </a:lnTo>
                    <a:lnTo>
                      <a:pt x="105" y="792"/>
                    </a:lnTo>
                    <a:lnTo>
                      <a:pt x="115" y="791"/>
                    </a:lnTo>
                    <a:lnTo>
                      <a:pt x="123" y="789"/>
                    </a:lnTo>
                    <a:lnTo>
                      <a:pt x="132" y="786"/>
                    </a:lnTo>
                    <a:lnTo>
                      <a:pt x="140" y="783"/>
                    </a:lnTo>
                    <a:lnTo>
                      <a:pt x="148" y="777"/>
                    </a:lnTo>
                    <a:lnTo>
                      <a:pt x="155" y="772"/>
                    </a:lnTo>
                    <a:lnTo>
                      <a:pt x="163" y="766"/>
                    </a:lnTo>
                    <a:lnTo>
                      <a:pt x="230" y="700"/>
                    </a:lnTo>
                    <a:lnTo>
                      <a:pt x="230" y="700"/>
                    </a:lnTo>
                    <a:lnTo>
                      <a:pt x="236" y="713"/>
                    </a:lnTo>
                    <a:lnTo>
                      <a:pt x="243" y="726"/>
                    </a:lnTo>
                    <a:lnTo>
                      <a:pt x="252" y="737"/>
                    </a:lnTo>
                    <a:lnTo>
                      <a:pt x="263" y="745"/>
                    </a:lnTo>
                    <a:lnTo>
                      <a:pt x="276" y="753"/>
                    </a:lnTo>
                    <a:lnTo>
                      <a:pt x="288" y="759"/>
                    </a:lnTo>
                    <a:lnTo>
                      <a:pt x="303" y="762"/>
                    </a:lnTo>
                    <a:lnTo>
                      <a:pt x="318" y="763"/>
                    </a:lnTo>
                    <a:lnTo>
                      <a:pt x="589" y="763"/>
                    </a:lnTo>
                    <a:lnTo>
                      <a:pt x="589" y="763"/>
                    </a:lnTo>
                    <a:lnTo>
                      <a:pt x="597" y="763"/>
                    </a:lnTo>
                    <a:lnTo>
                      <a:pt x="605" y="765"/>
                    </a:lnTo>
                    <a:lnTo>
                      <a:pt x="612" y="767"/>
                    </a:lnTo>
                    <a:lnTo>
                      <a:pt x="620" y="770"/>
                    </a:lnTo>
                    <a:lnTo>
                      <a:pt x="626" y="773"/>
                    </a:lnTo>
                    <a:lnTo>
                      <a:pt x="634" y="777"/>
                    </a:lnTo>
                    <a:lnTo>
                      <a:pt x="640" y="782"/>
                    </a:lnTo>
                    <a:lnTo>
                      <a:pt x="646" y="787"/>
                    </a:lnTo>
                    <a:lnTo>
                      <a:pt x="855" y="989"/>
                    </a:lnTo>
                    <a:lnTo>
                      <a:pt x="855" y="989"/>
                    </a:lnTo>
                    <a:lnTo>
                      <a:pt x="862" y="995"/>
                    </a:lnTo>
                    <a:lnTo>
                      <a:pt x="870" y="1001"/>
                    </a:lnTo>
                    <a:lnTo>
                      <a:pt x="877" y="1006"/>
                    </a:lnTo>
                    <a:lnTo>
                      <a:pt x="886" y="1010"/>
                    </a:lnTo>
                    <a:lnTo>
                      <a:pt x="895" y="1012"/>
                    </a:lnTo>
                    <a:lnTo>
                      <a:pt x="903" y="1016"/>
                    </a:lnTo>
                    <a:lnTo>
                      <a:pt x="913" y="1017"/>
                    </a:lnTo>
                    <a:lnTo>
                      <a:pt x="923" y="1017"/>
                    </a:lnTo>
                    <a:lnTo>
                      <a:pt x="923" y="1017"/>
                    </a:lnTo>
                    <a:lnTo>
                      <a:pt x="932" y="1017"/>
                    </a:lnTo>
                    <a:lnTo>
                      <a:pt x="941" y="1016"/>
                    </a:lnTo>
                    <a:lnTo>
                      <a:pt x="950" y="1012"/>
                    </a:lnTo>
                    <a:lnTo>
                      <a:pt x="959" y="1010"/>
                    </a:lnTo>
                    <a:lnTo>
                      <a:pt x="968" y="1006"/>
                    </a:lnTo>
                    <a:lnTo>
                      <a:pt x="975" y="1001"/>
                    </a:lnTo>
                    <a:lnTo>
                      <a:pt x="983" y="995"/>
                    </a:lnTo>
                    <a:lnTo>
                      <a:pt x="990" y="989"/>
                    </a:lnTo>
                    <a:lnTo>
                      <a:pt x="990" y="989"/>
                    </a:lnTo>
                    <a:lnTo>
                      <a:pt x="997" y="982"/>
                    </a:lnTo>
                    <a:lnTo>
                      <a:pt x="1002" y="975"/>
                    </a:lnTo>
                    <a:lnTo>
                      <a:pt x="1006" y="966"/>
                    </a:lnTo>
                    <a:lnTo>
                      <a:pt x="1011" y="958"/>
                    </a:lnTo>
                    <a:lnTo>
                      <a:pt x="1014" y="949"/>
                    </a:lnTo>
                    <a:lnTo>
                      <a:pt x="1016" y="941"/>
                    </a:lnTo>
                    <a:lnTo>
                      <a:pt x="1017" y="931"/>
                    </a:lnTo>
                    <a:lnTo>
                      <a:pt x="1018" y="921"/>
                    </a:lnTo>
                    <a:lnTo>
                      <a:pt x="1018" y="311"/>
                    </a:lnTo>
                    <a:lnTo>
                      <a:pt x="1018" y="311"/>
                    </a:lnTo>
                    <a:lnTo>
                      <a:pt x="1017" y="301"/>
                    </a:lnTo>
                    <a:lnTo>
                      <a:pt x="1016" y="292"/>
                    </a:lnTo>
                    <a:lnTo>
                      <a:pt x="1014" y="284"/>
                    </a:lnTo>
                    <a:lnTo>
                      <a:pt x="1011" y="276"/>
                    </a:lnTo>
                    <a:lnTo>
                      <a:pt x="1007" y="269"/>
                    </a:lnTo>
                    <a:lnTo>
                      <a:pt x="1002" y="261"/>
                    </a:lnTo>
                    <a:lnTo>
                      <a:pt x="997" y="255"/>
                    </a:lnTo>
                    <a:lnTo>
                      <a:pt x="991" y="248"/>
                    </a:lnTo>
                    <a:lnTo>
                      <a:pt x="985" y="243"/>
                    </a:lnTo>
                    <a:lnTo>
                      <a:pt x="977" y="238"/>
                    </a:lnTo>
                    <a:lnTo>
                      <a:pt x="970" y="233"/>
                    </a:lnTo>
                    <a:lnTo>
                      <a:pt x="962" y="230"/>
                    </a:lnTo>
                    <a:lnTo>
                      <a:pt x="954" y="227"/>
                    </a:lnTo>
                    <a:lnTo>
                      <a:pt x="945" y="225"/>
                    </a:lnTo>
                    <a:lnTo>
                      <a:pt x="935" y="224"/>
                    </a:lnTo>
                    <a:lnTo>
                      <a:pt x="927" y="223"/>
                    </a:lnTo>
                    <a:lnTo>
                      <a:pt x="927" y="223"/>
                    </a:lnTo>
                    <a:close/>
                    <a:moveTo>
                      <a:pt x="118" y="721"/>
                    </a:moveTo>
                    <a:lnTo>
                      <a:pt x="118" y="721"/>
                    </a:lnTo>
                    <a:lnTo>
                      <a:pt x="114" y="725"/>
                    </a:lnTo>
                    <a:lnTo>
                      <a:pt x="108" y="727"/>
                    </a:lnTo>
                    <a:lnTo>
                      <a:pt x="102" y="729"/>
                    </a:lnTo>
                    <a:lnTo>
                      <a:pt x="95" y="729"/>
                    </a:lnTo>
                    <a:lnTo>
                      <a:pt x="90" y="729"/>
                    </a:lnTo>
                    <a:lnTo>
                      <a:pt x="83" y="727"/>
                    </a:lnTo>
                    <a:lnTo>
                      <a:pt x="78" y="725"/>
                    </a:lnTo>
                    <a:lnTo>
                      <a:pt x="73" y="721"/>
                    </a:lnTo>
                    <a:lnTo>
                      <a:pt x="73" y="721"/>
                    </a:lnTo>
                    <a:lnTo>
                      <a:pt x="70" y="715"/>
                    </a:lnTo>
                    <a:lnTo>
                      <a:pt x="66" y="710"/>
                    </a:lnTo>
                    <a:lnTo>
                      <a:pt x="64" y="704"/>
                    </a:lnTo>
                    <a:lnTo>
                      <a:pt x="64" y="698"/>
                    </a:lnTo>
                    <a:lnTo>
                      <a:pt x="64" y="86"/>
                    </a:lnTo>
                    <a:lnTo>
                      <a:pt x="64" y="86"/>
                    </a:lnTo>
                    <a:lnTo>
                      <a:pt x="64" y="82"/>
                    </a:lnTo>
                    <a:lnTo>
                      <a:pt x="66" y="78"/>
                    </a:lnTo>
                    <a:lnTo>
                      <a:pt x="68" y="74"/>
                    </a:lnTo>
                    <a:lnTo>
                      <a:pt x="72" y="70"/>
                    </a:lnTo>
                    <a:lnTo>
                      <a:pt x="76" y="67"/>
                    </a:lnTo>
                    <a:lnTo>
                      <a:pt x="80" y="65"/>
                    </a:lnTo>
                    <a:lnTo>
                      <a:pt x="86" y="63"/>
                    </a:lnTo>
                    <a:lnTo>
                      <a:pt x="92" y="63"/>
                    </a:lnTo>
                    <a:lnTo>
                      <a:pt x="699" y="63"/>
                    </a:lnTo>
                    <a:lnTo>
                      <a:pt x="699" y="63"/>
                    </a:lnTo>
                    <a:lnTo>
                      <a:pt x="706" y="63"/>
                    </a:lnTo>
                    <a:lnTo>
                      <a:pt x="711" y="65"/>
                    </a:lnTo>
                    <a:lnTo>
                      <a:pt x="715" y="67"/>
                    </a:lnTo>
                    <a:lnTo>
                      <a:pt x="720" y="70"/>
                    </a:lnTo>
                    <a:lnTo>
                      <a:pt x="723" y="74"/>
                    </a:lnTo>
                    <a:lnTo>
                      <a:pt x="725" y="78"/>
                    </a:lnTo>
                    <a:lnTo>
                      <a:pt x="727" y="82"/>
                    </a:lnTo>
                    <a:lnTo>
                      <a:pt x="727" y="86"/>
                    </a:lnTo>
                    <a:lnTo>
                      <a:pt x="727" y="452"/>
                    </a:lnTo>
                    <a:lnTo>
                      <a:pt x="727" y="452"/>
                    </a:lnTo>
                    <a:lnTo>
                      <a:pt x="727" y="458"/>
                    </a:lnTo>
                    <a:lnTo>
                      <a:pt x="725" y="462"/>
                    </a:lnTo>
                    <a:lnTo>
                      <a:pt x="723" y="466"/>
                    </a:lnTo>
                    <a:lnTo>
                      <a:pt x="720" y="470"/>
                    </a:lnTo>
                    <a:lnTo>
                      <a:pt x="715" y="473"/>
                    </a:lnTo>
                    <a:lnTo>
                      <a:pt x="711" y="475"/>
                    </a:lnTo>
                    <a:lnTo>
                      <a:pt x="706" y="476"/>
                    </a:lnTo>
                    <a:lnTo>
                      <a:pt x="699" y="476"/>
                    </a:lnTo>
                    <a:lnTo>
                      <a:pt x="429" y="476"/>
                    </a:lnTo>
                    <a:lnTo>
                      <a:pt x="429" y="476"/>
                    </a:lnTo>
                    <a:lnTo>
                      <a:pt x="415" y="477"/>
                    </a:lnTo>
                    <a:lnTo>
                      <a:pt x="401" y="479"/>
                    </a:lnTo>
                    <a:lnTo>
                      <a:pt x="387" y="482"/>
                    </a:lnTo>
                    <a:lnTo>
                      <a:pt x="374" y="487"/>
                    </a:lnTo>
                    <a:lnTo>
                      <a:pt x="361" y="493"/>
                    </a:lnTo>
                    <a:lnTo>
                      <a:pt x="350" y="501"/>
                    </a:lnTo>
                    <a:lnTo>
                      <a:pt x="339" y="508"/>
                    </a:lnTo>
                    <a:lnTo>
                      <a:pt x="328" y="518"/>
                    </a:lnTo>
                    <a:lnTo>
                      <a:pt x="118" y="721"/>
                    </a:lnTo>
                    <a:close/>
                    <a:moveTo>
                      <a:pt x="955" y="921"/>
                    </a:moveTo>
                    <a:lnTo>
                      <a:pt x="955" y="921"/>
                    </a:lnTo>
                    <a:lnTo>
                      <a:pt x="954" y="928"/>
                    </a:lnTo>
                    <a:lnTo>
                      <a:pt x="951" y="934"/>
                    </a:lnTo>
                    <a:lnTo>
                      <a:pt x="949" y="939"/>
                    </a:lnTo>
                    <a:lnTo>
                      <a:pt x="945" y="944"/>
                    </a:lnTo>
                    <a:lnTo>
                      <a:pt x="945" y="944"/>
                    </a:lnTo>
                    <a:lnTo>
                      <a:pt x="940" y="948"/>
                    </a:lnTo>
                    <a:lnTo>
                      <a:pt x="934" y="951"/>
                    </a:lnTo>
                    <a:lnTo>
                      <a:pt x="929" y="952"/>
                    </a:lnTo>
                    <a:lnTo>
                      <a:pt x="923" y="953"/>
                    </a:lnTo>
                    <a:lnTo>
                      <a:pt x="916" y="952"/>
                    </a:lnTo>
                    <a:lnTo>
                      <a:pt x="911" y="951"/>
                    </a:lnTo>
                    <a:lnTo>
                      <a:pt x="904" y="948"/>
                    </a:lnTo>
                    <a:lnTo>
                      <a:pt x="900" y="944"/>
                    </a:lnTo>
                    <a:lnTo>
                      <a:pt x="691" y="742"/>
                    </a:lnTo>
                    <a:lnTo>
                      <a:pt x="691" y="742"/>
                    </a:lnTo>
                    <a:lnTo>
                      <a:pt x="680" y="732"/>
                    </a:lnTo>
                    <a:lnTo>
                      <a:pt x="668" y="724"/>
                    </a:lnTo>
                    <a:lnTo>
                      <a:pt x="656" y="716"/>
                    </a:lnTo>
                    <a:lnTo>
                      <a:pt x="645" y="711"/>
                    </a:lnTo>
                    <a:lnTo>
                      <a:pt x="631" y="706"/>
                    </a:lnTo>
                    <a:lnTo>
                      <a:pt x="618" y="702"/>
                    </a:lnTo>
                    <a:lnTo>
                      <a:pt x="604" y="700"/>
                    </a:lnTo>
                    <a:lnTo>
                      <a:pt x="589" y="700"/>
                    </a:lnTo>
                    <a:lnTo>
                      <a:pt x="318" y="700"/>
                    </a:lnTo>
                    <a:lnTo>
                      <a:pt x="318" y="700"/>
                    </a:lnTo>
                    <a:lnTo>
                      <a:pt x="313" y="699"/>
                    </a:lnTo>
                    <a:lnTo>
                      <a:pt x="308" y="698"/>
                    </a:lnTo>
                    <a:lnTo>
                      <a:pt x="302" y="696"/>
                    </a:lnTo>
                    <a:lnTo>
                      <a:pt x="298" y="693"/>
                    </a:lnTo>
                    <a:lnTo>
                      <a:pt x="295" y="689"/>
                    </a:lnTo>
                    <a:lnTo>
                      <a:pt x="293" y="685"/>
                    </a:lnTo>
                    <a:lnTo>
                      <a:pt x="291" y="681"/>
                    </a:lnTo>
                    <a:lnTo>
                      <a:pt x="291" y="677"/>
                    </a:lnTo>
                    <a:lnTo>
                      <a:pt x="291" y="642"/>
                    </a:lnTo>
                    <a:lnTo>
                      <a:pt x="372" y="563"/>
                    </a:lnTo>
                    <a:lnTo>
                      <a:pt x="372" y="563"/>
                    </a:lnTo>
                    <a:lnTo>
                      <a:pt x="379" y="557"/>
                    </a:lnTo>
                    <a:lnTo>
                      <a:pt x="385" y="553"/>
                    </a:lnTo>
                    <a:lnTo>
                      <a:pt x="391" y="549"/>
                    </a:lnTo>
                    <a:lnTo>
                      <a:pt x="398" y="546"/>
                    </a:lnTo>
                    <a:lnTo>
                      <a:pt x="405" y="544"/>
                    </a:lnTo>
                    <a:lnTo>
                      <a:pt x="413" y="541"/>
                    </a:lnTo>
                    <a:lnTo>
                      <a:pt x="420" y="540"/>
                    </a:lnTo>
                    <a:lnTo>
                      <a:pt x="429" y="540"/>
                    </a:lnTo>
                    <a:lnTo>
                      <a:pt x="699" y="540"/>
                    </a:lnTo>
                    <a:lnTo>
                      <a:pt x="699" y="540"/>
                    </a:lnTo>
                    <a:lnTo>
                      <a:pt x="709" y="539"/>
                    </a:lnTo>
                    <a:lnTo>
                      <a:pt x="719" y="538"/>
                    </a:lnTo>
                    <a:lnTo>
                      <a:pt x="727" y="536"/>
                    </a:lnTo>
                    <a:lnTo>
                      <a:pt x="736" y="533"/>
                    </a:lnTo>
                    <a:lnTo>
                      <a:pt x="743" y="530"/>
                    </a:lnTo>
                    <a:lnTo>
                      <a:pt x="751" y="525"/>
                    </a:lnTo>
                    <a:lnTo>
                      <a:pt x="758" y="520"/>
                    </a:lnTo>
                    <a:lnTo>
                      <a:pt x="765" y="515"/>
                    </a:lnTo>
                    <a:lnTo>
                      <a:pt x="770" y="508"/>
                    </a:lnTo>
                    <a:lnTo>
                      <a:pt x="776" y="502"/>
                    </a:lnTo>
                    <a:lnTo>
                      <a:pt x="780" y="494"/>
                    </a:lnTo>
                    <a:lnTo>
                      <a:pt x="784" y="487"/>
                    </a:lnTo>
                    <a:lnTo>
                      <a:pt x="787" y="478"/>
                    </a:lnTo>
                    <a:lnTo>
                      <a:pt x="789" y="471"/>
                    </a:lnTo>
                    <a:lnTo>
                      <a:pt x="791" y="461"/>
                    </a:lnTo>
                    <a:lnTo>
                      <a:pt x="792" y="452"/>
                    </a:lnTo>
                    <a:lnTo>
                      <a:pt x="792" y="286"/>
                    </a:lnTo>
                    <a:lnTo>
                      <a:pt x="927" y="286"/>
                    </a:lnTo>
                    <a:lnTo>
                      <a:pt x="927" y="286"/>
                    </a:lnTo>
                    <a:lnTo>
                      <a:pt x="932" y="287"/>
                    </a:lnTo>
                    <a:lnTo>
                      <a:pt x="938" y="288"/>
                    </a:lnTo>
                    <a:lnTo>
                      <a:pt x="942" y="290"/>
                    </a:lnTo>
                    <a:lnTo>
                      <a:pt x="946" y="294"/>
                    </a:lnTo>
                    <a:lnTo>
                      <a:pt x="949" y="297"/>
                    </a:lnTo>
                    <a:lnTo>
                      <a:pt x="953" y="301"/>
                    </a:lnTo>
                    <a:lnTo>
                      <a:pt x="954" y="305"/>
                    </a:lnTo>
                    <a:lnTo>
                      <a:pt x="955" y="311"/>
                    </a:lnTo>
                    <a:lnTo>
                      <a:pt x="955" y="921"/>
                    </a:lnTo>
                    <a:close/>
                    <a:moveTo>
                      <a:pt x="398" y="380"/>
                    </a:moveTo>
                    <a:lnTo>
                      <a:pt x="398" y="380"/>
                    </a:lnTo>
                    <a:lnTo>
                      <a:pt x="408" y="380"/>
                    </a:lnTo>
                    <a:lnTo>
                      <a:pt x="416" y="377"/>
                    </a:lnTo>
                    <a:lnTo>
                      <a:pt x="425" y="373"/>
                    </a:lnTo>
                    <a:lnTo>
                      <a:pt x="431" y="367"/>
                    </a:lnTo>
                    <a:lnTo>
                      <a:pt x="438" y="360"/>
                    </a:lnTo>
                    <a:lnTo>
                      <a:pt x="442" y="351"/>
                    </a:lnTo>
                    <a:lnTo>
                      <a:pt x="444" y="343"/>
                    </a:lnTo>
                    <a:lnTo>
                      <a:pt x="445" y="333"/>
                    </a:lnTo>
                    <a:lnTo>
                      <a:pt x="445" y="333"/>
                    </a:lnTo>
                    <a:lnTo>
                      <a:pt x="444" y="324"/>
                    </a:lnTo>
                    <a:lnTo>
                      <a:pt x="442" y="315"/>
                    </a:lnTo>
                    <a:lnTo>
                      <a:pt x="438" y="306"/>
                    </a:lnTo>
                    <a:lnTo>
                      <a:pt x="431" y="300"/>
                    </a:lnTo>
                    <a:lnTo>
                      <a:pt x="425" y="294"/>
                    </a:lnTo>
                    <a:lnTo>
                      <a:pt x="416" y="289"/>
                    </a:lnTo>
                    <a:lnTo>
                      <a:pt x="408" y="286"/>
                    </a:lnTo>
                    <a:lnTo>
                      <a:pt x="398" y="286"/>
                    </a:lnTo>
                    <a:lnTo>
                      <a:pt x="398" y="286"/>
                    </a:lnTo>
                    <a:lnTo>
                      <a:pt x="388" y="286"/>
                    </a:lnTo>
                    <a:lnTo>
                      <a:pt x="380" y="289"/>
                    </a:lnTo>
                    <a:lnTo>
                      <a:pt x="371" y="294"/>
                    </a:lnTo>
                    <a:lnTo>
                      <a:pt x="364" y="300"/>
                    </a:lnTo>
                    <a:lnTo>
                      <a:pt x="358" y="306"/>
                    </a:lnTo>
                    <a:lnTo>
                      <a:pt x="354" y="315"/>
                    </a:lnTo>
                    <a:lnTo>
                      <a:pt x="351" y="324"/>
                    </a:lnTo>
                    <a:lnTo>
                      <a:pt x="350" y="333"/>
                    </a:lnTo>
                    <a:lnTo>
                      <a:pt x="350" y="333"/>
                    </a:lnTo>
                    <a:lnTo>
                      <a:pt x="351" y="343"/>
                    </a:lnTo>
                    <a:lnTo>
                      <a:pt x="354" y="351"/>
                    </a:lnTo>
                    <a:lnTo>
                      <a:pt x="358" y="360"/>
                    </a:lnTo>
                    <a:lnTo>
                      <a:pt x="364" y="367"/>
                    </a:lnTo>
                    <a:lnTo>
                      <a:pt x="371" y="373"/>
                    </a:lnTo>
                    <a:lnTo>
                      <a:pt x="380" y="377"/>
                    </a:lnTo>
                    <a:lnTo>
                      <a:pt x="388" y="380"/>
                    </a:lnTo>
                    <a:lnTo>
                      <a:pt x="398" y="380"/>
                    </a:lnTo>
                    <a:lnTo>
                      <a:pt x="398" y="380"/>
                    </a:lnTo>
                    <a:close/>
                    <a:moveTo>
                      <a:pt x="207" y="286"/>
                    </a:moveTo>
                    <a:lnTo>
                      <a:pt x="207" y="286"/>
                    </a:lnTo>
                    <a:lnTo>
                      <a:pt x="197" y="286"/>
                    </a:lnTo>
                    <a:lnTo>
                      <a:pt x="189" y="289"/>
                    </a:lnTo>
                    <a:lnTo>
                      <a:pt x="180" y="294"/>
                    </a:lnTo>
                    <a:lnTo>
                      <a:pt x="174" y="300"/>
                    </a:lnTo>
                    <a:lnTo>
                      <a:pt x="167" y="306"/>
                    </a:lnTo>
                    <a:lnTo>
                      <a:pt x="163" y="315"/>
                    </a:lnTo>
                    <a:lnTo>
                      <a:pt x="160" y="324"/>
                    </a:lnTo>
                    <a:lnTo>
                      <a:pt x="160" y="333"/>
                    </a:lnTo>
                    <a:lnTo>
                      <a:pt x="160" y="333"/>
                    </a:lnTo>
                    <a:lnTo>
                      <a:pt x="160" y="343"/>
                    </a:lnTo>
                    <a:lnTo>
                      <a:pt x="163" y="351"/>
                    </a:lnTo>
                    <a:lnTo>
                      <a:pt x="167" y="360"/>
                    </a:lnTo>
                    <a:lnTo>
                      <a:pt x="174" y="367"/>
                    </a:lnTo>
                    <a:lnTo>
                      <a:pt x="180" y="373"/>
                    </a:lnTo>
                    <a:lnTo>
                      <a:pt x="189" y="377"/>
                    </a:lnTo>
                    <a:lnTo>
                      <a:pt x="197" y="380"/>
                    </a:lnTo>
                    <a:lnTo>
                      <a:pt x="207" y="380"/>
                    </a:lnTo>
                    <a:lnTo>
                      <a:pt x="207" y="380"/>
                    </a:lnTo>
                    <a:lnTo>
                      <a:pt x="217" y="380"/>
                    </a:lnTo>
                    <a:lnTo>
                      <a:pt x="225" y="377"/>
                    </a:lnTo>
                    <a:lnTo>
                      <a:pt x="234" y="373"/>
                    </a:lnTo>
                    <a:lnTo>
                      <a:pt x="240" y="367"/>
                    </a:lnTo>
                    <a:lnTo>
                      <a:pt x="247" y="360"/>
                    </a:lnTo>
                    <a:lnTo>
                      <a:pt x="251" y="351"/>
                    </a:lnTo>
                    <a:lnTo>
                      <a:pt x="254" y="343"/>
                    </a:lnTo>
                    <a:lnTo>
                      <a:pt x="254" y="333"/>
                    </a:lnTo>
                    <a:lnTo>
                      <a:pt x="254" y="333"/>
                    </a:lnTo>
                    <a:lnTo>
                      <a:pt x="254" y="324"/>
                    </a:lnTo>
                    <a:lnTo>
                      <a:pt x="251" y="315"/>
                    </a:lnTo>
                    <a:lnTo>
                      <a:pt x="247" y="306"/>
                    </a:lnTo>
                    <a:lnTo>
                      <a:pt x="240" y="300"/>
                    </a:lnTo>
                    <a:lnTo>
                      <a:pt x="234" y="294"/>
                    </a:lnTo>
                    <a:lnTo>
                      <a:pt x="225" y="289"/>
                    </a:lnTo>
                    <a:lnTo>
                      <a:pt x="217" y="286"/>
                    </a:lnTo>
                    <a:lnTo>
                      <a:pt x="207" y="286"/>
                    </a:lnTo>
                    <a:lnTo>
                      <a:pt x="207" y="286"/>
                    </a:lnTo>
                    <a:close/>
                    <a:moveTo>
                      <a:pt x="589" y="380"/>
                    </a:moveTo>
                    <a:lnTo>
                      <a:pt x="589" y="380"/>
                    </a:lnTo>
                    <a:lnTo>
                      <a:pt x="598" y="380"/>
                    </a:lnTo>
                    <a:lnTo>
                      <a:pt x="607" y="377"/>
                    </a:lnTo>
                    <a:lnTo>
                      <a:pt x="616" y="373"/>
                    </a:lnTo>
                    <a:lnTo>
                      <a:pt x="622" y="367"/>
                    </a:lnTo>
                    <a:lnTo>
                      <a:pt x="629" y="360"/>
                    </a:lnTo>
                    <a:lnTo>
                      <a:pt x="633" y="351"/>
                    </a:lnTo>
                    <a:lnTo>
                      <a:pt x="635" y="343"/>
                    </a:lnTo>
                    <a:lnTo>
                      <a:pt x="636" y="333"/>
                    </a:lnTo>
                    <a:lnTo>
                      <a:pt x="636" y="333"/>
                    </a:lnTo>
                    <a:lnTo>
                      <a:pt x="635" y="324"/>
                    </a:lnTo>
                    <a:lnTo>
                      <a:pt x="633" y="315"/>
                    </a:lnTo>
                    <a:lnTo>
                      <a:pt x="629" y="306"/>
                    </a:lnTo>
                    <a:lnTo>
                      <a:pt x="622" y="300"/>
                    </a:lnTo>
                    <a:lnTo>
                      <a:pt x="616" y="294"/>
                    </a:lnTo>
                    <a:lnTo>
                      <a:pt x="607" y="289"/>
                    </a:lnTo>
                    <a:lnTo>
                      <a:pt x="598" y="286"/>
                    </a:lnTo>
                    <a:lnTo>
                      <a:pt x="589" y="286"/>
                    </a:lnTo>
                    <a:lnTo>
                      <a:pt x="589" y="286"/>
                    </a:lnTo>
                    <a:lnTo>
                      <a:pt x="579" y="286"/>
                    </a:lnTo>
                    <a:lnTo>
                      <a:pt x="570" y="289"/>
                    </a:lnTo>
                    <a:lnTo>
                      <a:pt x="562" y="294"/>
                    </a:lnTo>
                    <a:lnTo>
                      <a:pt x="554" y="300"/>
                    </a:lnTo>
                    <a:lnTo>
                      <a:pt x="549" y="306"/>
                    </a:lnTo>
                    <a:lnTo>
                      <a:pt x="545" y="315"/>
                    </a:lnTo>
                    <a:lnTo>
                      <a:pt x="542" y="324"/>
                    </a:lnTo>
                    <a:lnTo>
                      <a:pt x="541" y="333"/>
                    </a:lnTo>
                    <a:lnTo>
                      <a:pt x="541" y="333"/>
                    </a:lnTo>
                    <a:lnTo>
                      <a:pt x="542" y="343"/>
                    </a:lnTo>
                    <a:lnTo>
                      <a:pt x="545" y="351"/>
                    </a:lnTo>
                    <a:lnTo>
                      <a:pt x="549" y="360"/>
                    </a:lnTo>
                    <a:lnTo>
                      <a:pt x="554" y="367"/>
                    </a:lnTo>
                    <a:lnTo>
                      <a:pt x="562" y="373"/>
                    </a:lnTo>
                    <a:lnTo>
                      <a:pt x="570" y="377"/>
                    </a:lnTo>
                    <a:lnTo>
                      <a:pt x="579" y="380"/>
                    </a:lnTo>
                    <a:lnTo>
                      <a:pt x="589" y="380"/>
                    </a:lnTo>
                    <a:lnTo>
                      <a:pt x="589" y="380"/>
                    </a:lnTo>
                    <a:close/>
                  </a:path>
                </a:pathLst>
              </a:custGeom>
              <a:solidFill>
                <a:srgbClr val="2C353A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>
                      <a:lumMod val="65000"/>
                    </a:schemeClr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ll/>
      </p:transition>
    </mc:Choice>
    <mc:Fallback xmlns="">
      <p:transition spd="slow"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4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0" y="0"/>
            <a:ext cx="12190413" cy="3429000"/>
          </a:xfrm>
          <a:prstGeom prst="rect">
            <a:avLst/>
          </a:prstGeom>
          <a:solidFill>
            <a:srgbClr val="2C35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334566" y="260648"/>
            <a:ext cx="11593288" cy="633670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334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85000"/>
                </a:schemeClr>
              </a:solidFill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94690" y="234315"/>
            <a:ext cx="241681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sz="2000" b="1" dirty="0">
                <a:solidFill>
                  <a:srgbClr val="2C353A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为什么选择我们</a:t>
            </a:r>
            <a:endParaRPr lang="zh-CN" sz="1600" b="1" dirty="0">
              <a:solidFill>
                <a:srgbClr val="2C353A"/>
              </a:solidFill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34566" y="404664"/>
            <a:ext cx="360040" cy="249812"/>
          </a:xfrm>
          <a:prstGeom prst="rect">
            <a:avLst/>
          </a:prstGeom>
          <a:solidFill>
            <a:srgbClr val="2C35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6" name="Shape 135"/>
          <p:cNvSpPr/>
          <p:nvPr/>
        </p:nvSpPr>
        <p:spPr>
          <a:xfrm>
            <a:off x="11067379" y="6340527"/>
            <a:ext cx="103868" cy="1028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7" name="Shape 118"/>
          <p:cNvSpPr/>
          <p:nvPr/>
        </p:nvSpPr>
        <p:spPr>
          <a:xfrm>
            <a:off x="11295889" y="6169391"/>
            <a:ext cx="230489" cy="2304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8" name="Shape 141"/>
          <p:cNvSpPr/>
          <p:nvPr/>
        </p:nvSpPr>
        <p:spPr>
          <a:xfrm>
            <a:off x="10487694" y="6553209"/>
            <a:ext cx="109803" cy="1088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9" name="Shape 153"/>
          <p:cNvSpPr/>
          <p:nvPr/>
        </p:nvSpPr>
        <p:spPr>
          <a:xfrm flipV="1">
            <a:off x="10539134" y="6262378"/>
            <a:ext cx="908107" cy="359088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0" name="Shape 168"/>
          <p:cNvSpPr/>
          <p:nvPr/>
        </p:nvSpPr>
        <p:spPr>
          <a:xfrm>
            <a:off x="11642117" y="6747097"/>
            <a:ext cx="43526" cy="435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254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1" name="Shape 169"/>
          <p:cNvSpPr/>
          <p:nvPr/>
        </p:nvSpPr>
        <p:spPr>
          <a:xfrm>
            <a:off x="12172341" y="6769850"/>
            <a:ext cx="43526" cy="435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254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2" name="Shape 170"/>
          <p:cNvSpPr/>
          <p:nvPr/>
        </p:nvSpPr>
        <p:spPr>
          <a:xfrm>
            <a:off x="11431413" y="6387020"/>
            <a:ext cx="225543" cy="361067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3" name="Shape 171"/>
          <p:cNvSpPr/>
          <p:nvPr/>
        </p:nvSpPr>
        <p:spPr>
          <a:xfrm>
            <a:off x="11470982" y="6342505"/>
            <a:ext cx="736971" cy="460978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500765" y="3884805"/>
            <a:ext cx="2175475" cy="1414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600"/>
              </a:spcAft>
            </a:pPr>
            <a:r>
              <a:rPr lang="zh-CN" altLang="en-US" sz="1400" b="1" dirty="0">
                <a:solidFill>
                  <a:schemeClr val="tx1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精准需求定位</a:t>
            </a:r>
            <a:endParaRPr lang="en-US" altLang="zh-CN" sz="1400" b="1" dirty="0">
              <a:solidFill>
                <a:schemeClr val="tx1"/>
              </a:solidFill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  <a:p>
            <a:pPr algn="ctr">
              <a:lnSpc>
                <a:spcPct val="150000"/>
              </a:lnSpc>
              <a:spcAft>
                <a:spcPts val="600"/>
              </a:spcAft>
            </a:pPr>
            <a:r>
              <a:rPr lang="zh-CN" altLang="en-US" sz="1000" spc="150" dirty="0">
                <a:solidFill>
                  <a:schemeClr val="bg1">
                    <a:lumMod val="50000"/>
                  </a:schemeClr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使用问卷调查了多位中小学在读学生的需求与建议，也语音采访了教师对于此产品的诉求，经过多次迭代分析整合成而成。</a:t>
            </a:r>
          </a:p>
        </p:txBody>
      </p:sp>
      <p:sp>
        <p:nvSpPr>
          <p:cNvPr id="17" name="矩形 16"/>
          <p:cNvSpPr/>
          <p:nvPr/>
        </p:nvSpPr>
        <p:spPr>
          <a:xfrm>
            <a:off x="2767603" y="3884805"/>
            <a:ext cx="2175475" cy="1414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600"/>
              </a:spcAft>
            </a:pPr>
            <a:r>
              <a:rPr lang="zh-CN" sz="1400" b="1" dirty="0">
                <a:solidFill>
                  <a:schemeClr val="tx1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界面友好</a:t>
            </a:r>
            <a:endParaRPr lang="zh-CN" sz="1400" dirty="0">
              <a:solidFill>
                <a:schemeClr val="bg1">
                  <a:lumMod val="50000"/>
                </a:schemeClr>
              </a:solidFill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  <a:p>
            <a:pPr algn="ctr">
              <a:lnSpc>
                <a:spcPct val="150000"/>
              </a:lnSpc>
              <a:spcAft>
                <a:spcPts val="600"/>
              </a:spcAft>
            </a:pPr>
            <a:r>
              <a:rPr lang="zh-CN" altLang="en-US" sz="1000" spc="150" dirty="0">
                <a:solidFill>
                  <a:schemeClr val="bg1">
                    <a:lumMod val="50000"/>
                  </a:schemeClr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界面设计参考</a:t>
            </a:r>
            <a:r>
              <a:rPr lang="en-US" altLang="zh-CN" sz="1000" spc="150" dirty="0">
                <a:solidFill>
                  <a:schemeClr val="bg1">
                    <a:lumMod val="50000"/>
                  </a:schemeClr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github</a:t>
            </a:r>
            <a:r>
              <a:rPr lang="zh-CN" altLang="en-US" sz="1000" spc="150" dirty="0">
                <a:solidFill>
                  <a:schemeClr val="bg1">
                    <a:lumMod val="50000"/>
                  </a:schemeClr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以及</a:t>
            </a:r>
            <a:r>
              <a:rPr lang="en-US" altLang="zh-CN" sz="1000" spc="150" dirty="0">
                <a:solidFill>
                  <a:schemeClr val="bg1">
                    <a:lumMod val="50000"/>
                  </a:schemeClr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canvas</a:t>
            </a:r>
            <a:r>
              <a:rPr lang="zh-CN" altLang="en-US" sz="1000" spc="150" dirty="0">
                <a:solidFill>
                  <a:schemeClr val="bg1">
                    <a:lumMod val="50000"/>
                  </a:schemeClr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设计，融合教育类网站的经典风格，让用户获得超棒的体验感！</a:t>
            </a:r>
          </a:p>
        </p:txBody>
      </p:sp>
      <p:sp>
        <p:nvSpPr>
          <p:cNvPr id="18" name="矩形 17"/>
          <p:cNvSpPr/>
          <p:nvPr/>
        </p:nvSpPr>
        <p:spPr>
          <a:xfrm>
            <a:off x="4999851" y="3884805"/>
            <a:ext cx="2175475" cy="21069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600"/>
              </a:spcAft>
            </a:pPr>
            <a:r>
              <a:rPr lang="zh-CN" altLang="en-US" sz="1400" b="1" dirty="0">
                <a:solidFill>
                  <a:schemeClr val="tx1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特色突出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  <a:p>
            <a:pPr algn="ctr">
              <a:lnSpc>
                <a:spcPct val="150000"/>
              </a:lnSpc>
              <a:spcAft>
                <a:spcPts val="600"/>
              </a:spcAft>
            </a:pPr>
            <a:r>
              <a:rPr lang="zh-CN" altLang="en-US" sz="1000" spc="150" dirty="0">
                <a:solidFill>
                  <a:schemeClr val="bg1">
                    <a:lumMod val="50000"/>
                  </a:schemeClr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对比其他平台，我们的作业平坦针对性强，同时在现有学习平台的增加了许多特色功能，如</a:t>
            </a:r>
            <a:r>
              <a:rPr lang="en-US" altLang="zh-CN" sz="1000" spc="150" dirty="0">
                <a:solidFill>
                  <a:schemeClr val="bg1">
                    <a:lumMod val="50000"/>
                  </a:schemeClr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——</a:t>
            </a:r>
            <a:r>
              <a:rPr lang="zh-CN" altLang="en-US" sz="1000" spc="150" dirty="0">
                <a:solidFill>
                  <a:schemeClr val="bg1">
                    <a:lumMod val="50000"/>
                  </a:schemeClr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作业批阅、私信交流、数据分析统计等功能，提升老师工作效率的同时，也增强学生学习兴趣。</a:t>
            </a:r>
          </a:p>
        </p:txBody>
      </p:sp>
      <p:grpSp>
        <p:nvGrpSpPr>
          <p:cNvPr id="19" name="组合 18"/>
          <p:cNvGrpSpPr/>
          <p:nvPr/>
        </p:nvGrpSpPr>
        <p:grpSpPr>
          <a:xfrm>
            <a:off x="976502" y="2398129"/>
            <a:ext cx="1224000" cy="1224000"/>
            <a:chOff x="991737" y="2398129"/>
            <a:chExt cx="1224000" cy="1224000"/>
          </a:xfrm>
        </p:grpSpPr>
        <p:sp>
          <p:nvSpPr>
            <p:cNvPr id="20" name="椭圆 19"/>
            <p:cNvSpPr/>
            <p:nvPr/>
          </p:nvSpPr>
          <p:spPr>
            <a:xfrm>
              <a:off x="991737" y="2398129"/>
              <a:ext cx="1224000" cy="1224000"/>
            </a:xfrm>
            <a:prstGeom prst="ellipse">
              <a:avLst/>
            </a:prstGeom>
            <a:solidFill>
              <a:srgbClr val="2C353A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  <p:sp>
          <p:nvSpPr>
            <p:cNvPr id="21" name="Freeform 88"/>
            <p:cNvSpPr>
              <a:spLocks noEditPoints="1"/>
            </p:cNvSpPr>
            <p:nvPr/>
          </p:nvSpPr>
          <p:spPr bwMode="auto">
            <a:xfrm>
              <a:off x="1472768" y="2848997"/>
              <a:ext cx="261938" cy="322263"/>
            </a:xfrm>
            <a:custGeom>
              <a:avLst/>
              <a:gdLst>
                <a:gd name="T0" fmla="*/ 58 w 828"/>
                <a:gd name="T1" fmla="*/ 7 h 1017"/>
                <a:gd name="T2" fmla="*/ 12 w 828"/>
                <a:gd name="T3" fmla="*/ 49 h 1017"/>
                <a:gd name="T4" fmla="*/ 0 w 828"/>
                <a:gd name="T5" fmla="*/ 921 h 1017"/>
                <a:gd name="T6" fmla="*/ 22 w 828"/>
                <a:gd name="T7" fmla="*/ 982 h 1017"/>
                <a:gd name="T8" fmla="*/ 76 w 828"/>
                <a:gd name="T9" fmla="*/ 1015 h 1017"/>
                <a:gd name="T10" fmla="*/ 760 w 828"/>
                <a:gd name="T11" fmla="*/ 1012 h 1017"/>
                <a:gd name="T12" fmla="*/ 810 w 828"/>
                <a:gd name="T13" fmla="*/ 975 h 1017"/>
                <a:gd name="T14" fmla="*/ 828 w 828"/>
                <a:gd name="T15" fmla="*/ 95 h 1017"/>
                <a:gd name="T16" fmla="*/ 810 w 828"/>
                <a:gd name="T17" fmla="*/ 41 h 1017"/>
                <a:gd name="T18" fmla="*/ 760 w 828"/>
                <a:gd name="T19" fmla="*/ 4 h 1017"/>
                <a:gd name="T20" fmla="*/ 763 w 828"/>
                <a:gd name="T21" fmla="*/ 928 h 1017"/>
                <a:gd name="T22" fmla="*/ 732 w 828"/>
                <a:gd name="T23" fmla="*/ 953 h 1017"/>
                <a:gd name="T24" fmla="*/ 69 w 828"/>
                <a:gd name="T25" fmla="*/ 939 h 1017"/>
                <a:gd name="T26" fmla="*/ 87 w 828"/>
                <a:gd name="T27" fmla="*/ 285 h 1017"/>
                <a:gd name="T28" fmla="*/ 763 w 828"/>
                <a:gd name="T29" fmla="*/ 921 h 1017"/>
                <a:gd name="T30" fmla="*/ 749 w 828"/>
                <a:gd name="T31" fmla="*/ 216 h 1017"/>
                <a:gd name="T32" fmla="*/ 83 w 828"/>
                <a:gd name="T33" fmla="*/ 220 h 1017"/>
                <a:gd name="T34" fmla="*/ 64 w 828"/>
                <a:gd name="T35" fmla="*/ 95 h 1017"/>
                <a:gd name="T36" fmla="*/ 83 w 828"/>
                <a:gd name="T37" fmla="*/ 65 h 1017"/>
                <a:gd name="T38" fmla="*/ 749 w 828"/>
                <a:gd name="T39" fmla="*/ 68 h 1017"/>
                <a:gd name="T40" fmla="*/ 191 w 828"/>
                <a:gd name="T41" fmla="*/ 508 h 1017"/>
                <a:gd name="T42" fmla="*/ 232 w 828"/>
                <a:gd name="T43" fmla="*/ 563 h 1017"/>
                <a:gd name="T44" fmla="*/ 267 w 828"/>
                <a:gd name="T45" fmla="*/ 569 h 1017"/>
                <a:gd name="T46" fmla="*/ 287 w 828"/>
                <a:gd name="T47" fmla="*/ 508 h 1017"/>
                <a:gd name="T48" fmla="*/ 345 w 828"/>
                <a:gd name="T49" fmla="*/ 494 h 1017"/>
                <a:gd name="T50" fmla="*/ 345 w 828"/>
                <a:gd name="T51" fmla="*/ 459 h 1017"/>
                <a:gd name="T52" fmla="*/ 287 w 828"/>
                <a:gd name="T53" fmla="*/ 413 h 1017"/>
                <a:gd name="T54" fmla="*/ 267 w 828"/>
                <a:gd name="T55" fmla="*/ 384 h 1017"/>
                <a:gd name="T56" fmla="*/ 232 w 828"/>
                <a:gd name="T57" fmla="*/ 390 h 1017"/>
                <a:gd name="T58" fmla="*/ 191 w 828"/>
                <a:gd name="T59" fmla="*/ 445 h 1017"/>
                <a:gd name="T60" fmla="*/ 160 w 828"/>
                <a:gd name="T61" fmla="*/ 470 h 1017"/>
                <a:gd name="T62" fmla="*/ 173 w 828"/>
                <a:gd name="T63" fmla="*/ 503 h 1017"/>
                <a:gd name="T64" fmla="*/ 509 w 828"/>
                <a:gd name="T65" fmla="*/ 445 h 1017"/>
                <a:gd name="T66" fmla="*/ 478 w 828"/>
                <a:gd name="T67" fmla="*/ 470 h 1017"/>
                <a:gd name="T68" fmla="*/ 492 w 828"/>
                <a:gd name="T69" fmla="*/ 503 h 1017"/>
                <a:gd name="T70" fmla="*/ 648 w 828"/>
                <a:gd name="T71" fmla="*/ 506 h 1017"/>
                <a:gd name="T72" fmla="*/ 668 w 828"/>
                <a:gd name="T73" fmla="*/ 476 h 1017"/>
                <a:gd name="T74" fmla="*/ 643 w 828"/>
                <a:gd name="T75" fmla="*/ 445 h 1017"/>
                <a:gd name="T76" fmla="*/ 497 w 828"/>
                <a:gd name="T77" fmla="*/ 670 h 1017"/>
                <a:gd name="T78" fmla="*/ 478 w 828"/>
                <a:gd name="T79" fmla="*/ 699 h 1017"/>
                <a:gd name="T80" fmla="*/ 502 w 828"/>
                <a:gd name="T81" fmla="*/ 730 h 1017"/>
                <a:gd name="T82" fmla="*/ 659 w 828"/>
                <a:gd name="T83" fmla="*/ 722 h 1017"/>
                <a:gd name="T84" fmla="*/ 666 w 828"/>
                <a:gd name="T85" fmla="*/ 686 h 1017"/>
                <a:gd name="T86" fmla="*/ 637 w 828"/>
                <a:gd name="T87" fmla="*/ 667 h 1017"/>
                <a:gd name="T88" fmla="*/ 486 w 828"/>
                <a:gd name="T89" fmla="*/ 803 h 1017"/>
                <a:gd name="T90" fmla="*/ 480 w 828"/>
                <a:gd name="T91" fmla="*/ 839 h 1017"/>
                <a:gd name="T92" fmla="*/ 637 w 828"/>
                <a:gd name="T93" fmla="*/ 858 h 1017"/>
                <a:gd name="T94" fmla="*/ 666 w 828"/>
                <a:gd name="T95" fmla="*/ 839 h 1017"/>
                <a:gd name="T96" fmla="*/ 659 w 828"/>
                <a:gd name="T97" fmla="*/ 803 h 1017"/>
                <a:gd name="T98" fmla="*/ 340 w 828"/>
                <a:gd name="T99" fmla="*/ 677 h 1017"/>
                <a:gd name="T100" fmla="*/ 301 w 828"/>
                <a:gd name="T101" fmla="*/ 672 h 1017"/>
                <a:gd name="T102" fmla="*/ 197 w 828"/>
                <a:gd name="T103" fmla="*/ 668 h 1017"/>
                <a:gd name="T104" fmla="*/ 164 w 828"/>
                <a:gd name="T105" fmla="*/ 682 h 1017"/>
                <a:gd name="T106" fmla="*/ 169 w 828"/>
                <a:gd name="T107" fmla="*/ 722 h 1017"/>
                <a:gd name="T108" fmla="*/ 159 w 828"/>
                <a:gd name="T109" fmla="*/ 826 h 1017"/>
                <a:gd name="T110" fmla="*/ 179 w 828"/>
                <a:gd name="T111" fmla="*/ 856 h 1017"/>
                <a:gd name="T112" fmla="*/ 214 w 828"/>
                <a:gd name="T113" fmla="*/ 848 h 1017"/>
                <a:gd name="T114" fmla="*/ 318 w 828"/>
                <a:gd name="T115" fmla="*/ 858 h 1017"/>
                <a:gd name="T116" fmla="*/ 345 w 828"/>
                <a:gd name="T117" fmla="*/ 844 h 1017"/>
                <a:gd name="T118" fmla="*/ 340 w 828"/>
                <a:gd name="T119" fmla="*/ 803 h 1017"/>
                <a:gd name="T120" fmla="*/ 350 w 828"/>
                <a:gd name="T121" fmla="*/ 699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828" h="1017">
                  <a:moveTo>
                    <a:pt x="732" y="0"/>
                  </a:moveTo>
                  <a:lnTo>
                    <a:pt x="96" y="0"/>
                  </a:lnTo>
                  <a:lnTo>
                    <a:pt x="96" y="0"/>
                  </a:lnTo>
                  <a:lnTo>
                    <a:pt x="86" y="0"/>
                  </a:lnTo>
                  <a:lnTo>
                    <a:pt x="76" y="2"/>
                  </a:lnTo>
                  <a:lnTo>
                    <a:pt x="67" y="4"/>
                  </a:lnTo>
                  <a:lnTo>
                    <a:pt x="58" y="7"/>
                  </a:lnTo>
                  <a:lnTo>
                    <a:pt x="50" y="10"/>
                  </a:lnTo>
                  <a:lnTo>
                    <a:pt x="42" y="16"/>
                  </a:lnTo>
                  <a:lnTo>
                    <a:pt x="35" y="21"/>
                  </a:lnTo>
                  <a:lnTo>
                    <a:pt x="28" y="27"/>
                  </a:lnTo>
                  <a:lnTo>
                    <a:pt x="22" y="34"/>
                  </a:lnTo>
                  <a:lnTo>
                    <a:pt x="16" y="41"/>
                  </a:lnTo>
                  <a:lnTo>
                    <a:pt x="12" y="49"/>
                  </a:lnTo>
                  <a:lnTo>
                    <a:pt x="8" y="58"/>
                  </a:lnTo>
                  <a:lnTo>
                    <a:pt x="5" y="66"/>
                  </a:lnTo>
                  <a:lnTo>
                    <a:pt x="2" y="76"/>
                  </a:lnTo>
                  <a:lnTo>
                    <a:pt x="0" y="85"/>
                  </a:lnTo>
                  <a:lnTo>
                    <a:pt x="0" y="95"/>
                  </a:lnTo>
                  <a:lnTo>
                    <a:pt x="0" y="921"/>
                  </a:lnTo>
                  <a:lnTo>
                    <a:pt x="0" y="921"/>
                  </a:lnTo>
                  <a:lnTo>
                    <a:pt x="0" y="931"/>
                  </a:lnTo>
                  <a:lnTo>
                    <a:pt x="2" y="941"/>
                  </a:lnTo>
                  <a:lnTo>
                    <a:pt x="5" y="950"/>
                  </a:lnTo>
                  <a:lnTo>
                    <a:pt x="8" y="959"/>
                  </a:lnTo>
                  <a:lnTo>
                    <a:pt x="12" y="967"/>
                  </a:lnTo>
                  <a:lnTo>
                    <a:pt x="16" y="975"/>
                  </a:lnTo>
                  <a:lnTo>
                    <a:pt x="22" y="982"/>
                  </a:lnTo>
                  <a:lnTo>
                    <a:pt x="28" y="989"/>
                  </a:lnTo>
                  <a:lnTo>
                    <a:pt x="35" y="995"/>
                  </a:lnTo>
                  <a:lnTo>
                    <a:pt x="42" y="1001"/>
                  </a:lnTo>
                  <a:lnTo>
                    <a:pt x="50" y="1006"/>
                  </a:lnTo>
                  <a:lnTo>
                    <a:pt x="58" y="1009"/>
                  </a:lnTo>
                  <a:lnTo>
                    <a:pt x="67" y="1012"/>
                  </a:lnTo>
                  <a:lnTo>
                    <a:pt x="76" y="1015"/>
                  </a:lnTo>
                  <a:lnTo>
                    <a:pt x="86" y="1017"/>
                  </a:lnTo>
                  <a:lnTo>
                    <a:pt x="96" y="1017"/>
                  </a:lnTo>
                  <a:lnTo>
                    <a:pt x="732" y="1017"/>
                  </a:lnTo>
                  <a:lnTo>
                    <a:pt x="732" y="1017"/>
                  </a:lnTo>
                  <a:lnTo>
                    <a:pt x="742" y="1017"/>
                  </a:lnTo>
                  <a:lnTo>
                    <a:pt x="751" y="1015"/>
                  </a:lnTo>
                  <a:lnTo>
                    <a:pt x="760" y="1012"/>
                  </a:lnTo>
                  <a:lnTo>
                    <a:pt x="769" y="1009"/>
                  </a:lnTo>
                  <a:lnTo>
                    <a:pt x="777" y="1006"/>
                  </a:lnTo>
                  <a:lnTo>
                    <a:pt x="785" y="1001"/>
                  </a:lnTo>
                  <a:lnTo>
                    <a:pt x="792" y="995"/>
                  </a:lnTo>
                  <a:lnTo>
                    <a:pt x="800" y="989"/>
                  </a:lnTo>
                  <a:lnTo>
                    <a:pt x="805" y="982"/>
                  </a:lnTo>
                  <a:lnTo>
                    <a:pt x="810" y="975"/>
                  </a:lnTo>
                  <a:lnTo>
                    <a:pt x="816" y="967"/>
                  </a:lnTo>
                  <a:lnTo>
                    <a:pt x="820" y="959"/>
                  </a:lnTo>
                  <a:lnTo>
                    <a:pt x="823" y="950"/>
                  </a:lnTo>
                  <a:lnTo>
                    <a:pt x="825" y="941"/>
                  </a:lnTo>
                  <a:lnTo>
                    <a:pt x="826" y="931"/>
                  </a:lnTo>
                  <a:lnTo>
                    <a:pt x="828" y="921"/>
                  </a:lnTo>
                  <a:lnTo>
                    <a:pt x="828" y="95"/>
                  </a:lnTo>
                  <a:lnTo>
                    <a:pt x="828" y="95"/>
                  </a:lnTo>
                  <a:lnTo>
                    <a:pt x="826" y="85"/>
                  </a:lnTo>
                  <a:lnTo>
                    <a:pt x="825" y="76"/>
                  </a:lnTo>
                  <a:lnTo>
                    <a:pt x="823" y="66"/>
                  </a:lnTo>
                  <a:lnTo>
                    <a:pt x="820" y="58"/>
                  </a:lnTo>
                  <a:lnTo>
                    <a:pt x="816" y="49"/>
                  </a:lnTo>
                  <a:lnTo>
                    <a:pt x="810" y="41"/>
                  </a:lnTo>
                  <a:lnTo>
                    <a:pt x="805" y="34"/>
                  </a:lnTo>
                  <a:lnTo>
                    <a:pt x="800" y="27"/>
                  </a:lnTo>
                  <a:lnTo>
                    <a:pt x="792" y="21"/>
                  </a:lnTo>
                  <a:lnTo>
                    <a:pt x="785" y="16"/>
                  </a:lnTo>
                  <a:lnTo>
                    <a:pt x="777" y="10"/>
                  </a:lnTo>
                  <a:lnTo>
                    <a:pt x="769" y="7"/>
                  </a:lnTo>
                  <a:lnTo>
                    <a:pt x="760" y="4"/>
                  </a:lnTo>
                  <a:lnTo>
                    <a:pt x="751" y="2"/>
                  </a:lnTo>
                  <a:lnTo>
                    <a:pt x="742" y="0"/>
                  </a:lnTo>
                  <a:lnTo>
                    <a:pt x="732" y="0"/>
                  </a:lnTo>
                  <a:lnTo>
                    <a:pt x="732" y="0"/>
                  </a:lnTo>
                  <a:close/>
                  <a:moveTo>
                    <a:pt x="763" y="921"/>
                  </a:moveTo>
                  <a:lnTo>
                    <a:pt x="763" y="921"/>
                  </a:lnTo>
                  <a:lnTo>
                    <a:pt x="763" y="928"/>
                  </a:lnTo>
                  <a:lnTo>
                    <a:pt x="761" y="934"/>
                  </a:lnTo>
                  <a:lnTo>
                    <a:pt x="758" y="939"/>
                  </a:lnTo>
                  <a:lnTo>
                    <a:pt x="755" y="944"/>
                  </a:lnTo>
                  <a:lnTo>
                    <a:pt x="749" y="948"/>
                  </a:lnTo>
                  <a:lnTo>
                    <a:pt x="744" y="951"/>
                  </a:lnTo>
                  <a:lnTo>
                    <a:pt x="738" y="952"/>
                  </a:lnTo>
                  <a:lnTo>
                    <a:pt x="732" y="953"/>
                  </a:lnTo>
                  <a:lnTo>
                    <a:pt x="96" y="953"/>
                  </a:lnTo>
                  <a:lnTo>
                    <a:pt x="96" y="953"/>
                  </a:lnTo>
                  <a:lnTo>
                    <a:pt x="89" y="952"/>
                  </a:lnTo>
                  <a:lnTo>
                    <a:pt x="83" y="951"/>
                  </a:lnTo>
                  <a:lnTo>
                    <a:pt x="78" y="948"/>
                  </a:lnTo>
                  <a:lnTo>
                    <a:pt x="73" y="944"/>
                  </a:lnTo>
                  <a:lnTo>
                    <a:pt x="69" y="939"/>
                  </a:lnTo>
                  <a:lnTo>
                    <a:pt x="66" y="934"/>
                  </a:lnTo>
                  <a:lnTo>
                    <a:pt x="65" y="928"/>
                  </a:lnTo>
                  <a:lnTo>
                    <a:pt x="64" y="921"/>
                  </a:lnTo>
                  <a:lnTo>
                    <a:pt x="64" y="280"/>
                  </a:lnTo>
                  <a:lnTo>
                    <a:pt x="64" y="280"/>
                  </a:lnTo>
                  <a:lnTo>
                    <a:pt x="80" y="284"/>
                  </a:lnTo>
                  <a:lnTo>
                    <a:pt x="87" y="285"/>
                  </a:lnTo>
                  <a:lnTo>
                    <a:pt x="96" y="286"/>
                  </a:lnTo>
                  <a:lnTo>
                    <a:pt x="732" y="286"/>
                  </a:lnTo>
                  <a:lnTo>
                    <a:pt x="732" y="286"/>
                  </a:lnTo>
                  <a:lnTo>
                    <a:pt x="740" y="285"/>
                  </a:lnTo>
                  <a:lnTo>
                    <a:pt x="748" y="284"/>
                  </a:lnTo>
                  <a:lnTo>
                    <a:pt x="763" y="280"/>
                  </a:lnTo>
                  <a:lnTo>
                    <a:pt x="763" y="921"/>
                  </a:lnTo>
                  <a:close/>
                  <a:moveTo>
                    <a:pt x="763" y="191"/>
                  </a:moveTo>
                  <a:lnTo>
                    <a:pt x="763" y="191"/>
                  </a:lnTo>
                  <a:lnTo>
                    <a:pt x="763" y="197"/>
                  </a:lnTo>
                  <a:lnTo>
                    <a:pt x="761" y="202"/>
                  </a:lnTo>
                  <a:lnTo>
                    <a:pt x="758" y="208"/>
                  </a:lnTo>
                  <a:lnTo>
                    <a:pt x="755" y="213"/>
                  </a:lnTo>
                  <a:lnTo>
                    <a:pt x="749" y="216"/>
                  </a:lnTo>
                  <a:lnTo>
                    <a:pt x="744" y="220"/>
                  </a:lnTo>
                  <a:lnTo>
                    <a:pt x="738" y="222"/>
                  </a:lnTo>
                  <a:lnTo>
                    <a:pt x="732" y="222"/>
                  </a:lnTo>
                  <a:lnTo>
                    <a:pt x="96" y="222"/>
                  </a:lnTo>
                  <a:lnTo>
                    <a:pt x="96" y="222"/>
                  </a:lnTo>
                  <a:lnTo>
                    <a:pt x="89" y="222"/>
                  </a:lnTo>
                  <a:lnTo>
                    <a:pt x="83" y="220"/>
                  </a:lnTo>
                  <a:lnTo>
                    <a:pt x="78" y="216"/>
                  </a:lnTo>
                  <a:lnTo>
                    <a:pt x="73" y="213"/>
                  </a:lnTo>
                  <a:lnTo>
                    <a:pt x="69" y="208"/>
                  </a:lnTo>
                  <a:lnTo>
                    <a:pt x="66" y="202"/>
                  </a:lnTo>
                  <a:lnTo>
                    <a:pt x="65" y="197"/>
                  </a:lnTo>
                  <a:lnTo>
                    <a:pt x="64" y="191"/>
                  </a:lnTo>
                  <a:lnTo>
                    <a:pt x="64" y="95"/>
                  </a:lnTo>
                  <a:lnTo>
                    <a:pt x="64" y="95"/>
                  </a:lnTo>
                  <a:lnTo>
                    <a:pt x="65" y="89"/>
                  </a:lnTo>
                  <a:lnTo>
                    <a:pt x="66" y="82"/>
                  </a:lnTo>
                  <a:lnTo>
                    <a:pt x="69" y="77"/>
                  </a:lnTo>
                  <a:lnTo>
                    <a:pt x="73" y="73"/>
                  </a:lnTo>
                  <a:lnTo>
                    <a:pt x="78" y="68"/>
                  </a:lnTo>
                  <a:lnTo>
                    <a:pt x="83" y="65"/>
                  </a:lnTo>
                  <a:lnTo>
                    <a:pt x="89" y="64"/>
                  </a:lnTo>
                  <a:lnTo>
                    <a:pt x="96" y="63"/>
                  </a:lnTo>
                  <a:lnTo>
                    <a:pt x="732" y="63"/>
                  </a:lnTo>
                  <a:lnTo>
                    <a:pt x="732" y="63"/>
                  </a:lnTo>
                  <a:lnTo>
                    <a:pt x="738" y="64"/>
                  </a:lnTo>
                  <a:lnTo>
                    <a:pt x="744" y="65"/>
                  </a:lnTo>
                  <a:lnTo>
                    <a:pt x="749" y="68"/>
                  </a:lnTo>
                  <a:lnTo>
                    <a:pt x="755" y="73"/>
                  </a:lnTo>
                  <a:lnTo>
                    <a:pt x="758" y="77"/>
                  </a:lnTo>
                  <a:lnTo>
                    <a:pt x="761" y="82"/>
                  </a:lnTo>
                  <a:lnTo>
                    <a:pt x="763" y="89"/>
                  </a:lnTo>
                  <a:lnTo>
                    <a:pt x="763" y="95"/>
                  </a:lnTo>
                  <a:lnTo>
                    <a:pt x="763" y="191"/>
                  </a:lnTo>
                  <a:close/>
                  <a:moveTo>
                    <a:pt x="191" y="508"/>
                  </a:moveTo>
                  <a:lnTo>
                    <a:pt x="222" y="508"/>
                  </a:lnTo>
                  <a:lnTo>
                    <a:pt x="222" y="540"/>
                  </a:lnTo>
                  <a:lnTo>
                    <a:pt x="222" y="540"/>
                  </a:lnTo>
                  <a:lnTo>
                    <a:pt x="223" y="547"/>
                  </a:lnTo>
                  <a:lnTo>
                    <a:pt x="226" y="552"/>
                  </a:lnTo>
                  <a:lnTo>
                    <a:pt x="228" y="557"/>
                  </a:lnTo>
                  <a:lnTo>
                    <a:pt x="232" y="563"/>
                  </a:lnTo>
                  <a:lnTo>
                    <a:pt x="236" y="566"/>
                  </a:lnTo>
                  <a:lnTo>
                    <a:pt x="242" y="569"/>
                  </a:lnTo>
                  <a:lnTo>
                    <a:pt x="248" y="571"/>
                  </a:lnTo>
                  <a:lnTo>
                    <a:pt x="255" y="571"/>
                  </a:lnTo>
                  <a:lnTo>
                    <a:pt x="255" y="571"/>
                  </a:lnTo>
                  <a:lnTo>
                    <a:pt x="261" y="571"/>
                  </a:lnTo>
                  <a:lnTo>
                    <a:pt x="267" y="569"/>
                  </a:lnTo>
                  <a:lnTo>
                    <a:pt x="273" y="566"/>
                  </a:lnTo>
                  <a:lnTo>
                    <a:pt x="277" y="563"/>
                  </a:lnTo>
                  <a:lnTo>
                    <a:pt x="281" y="557"/>
                  </a:lnTo>
                  <a:lnTo>
                    <a:pt x="284" y="552"/>
                  </a:lnTo>
                  <a:lnTo>
                    <a:pt x="286" y="547"/>
                  </a:lnTo>
                  <a:lnTo>
                    <a:pt x="287" y="540"/>
                  </a:lnTo>
                  <a:lnTo>
                    <a:pt x="287" y="508"/>
                  </a:lnTo>
                  <a:lnTo>
                    <a:pt x="318" y="508"/>
                  </a:lnTo>
                  <a:lnTo>
                    <a:pt x="318" y="508"/>
                  </a:lnTo>
                  <a:lnTo>
                    <a:pt x="324" y="507"/>
                  </a:lnTo>
                  <a:lnTo>
                    <a:pt x="331" y="506"/>
                  </a:lnTo>
                  <a:lnTo>
                    <a:pt x="336" y="503"/>
                  </a:lnTo>
                  <a:lnTo>
                    <a:pt x="340" y="498"/>
                  </a:lnTo>
                  <a:lnTo>
                    <a:pt x="345" y="494"/>
                  </a:lnTo>
                  <a:lnTo>
                    <a:pt x="348" y="489"/>
                  </a:lnTo>
                  <a:lnTo>
                    <a:pt x="349" y="482"/>
                  </a:lnTo>
                  <a:lnTo>
                    <a:pt x="350" y="476"/>
                  </a:lnTo>
                  <a:lnTo>
                    <a:pt x="350" y="476"/>
                  </a:lnTo>
                  <a:lnTo>
                    <a:pt x="349" y="470"/>
                  </a:lnTo>
                  <a:lnTo>
                    <a:pt x="348" y="464"/>
                  </a:lnTo>
                  <a:lnTo>
                    <a:pt x="345" y="459"/>
                  </a:lnTo>
                  <a:lnTo>
                    <a:pt x="340" y="453"/>
                  </a:lnTo>
                  <a:lnTo>
                    <a:pt x="336" y="450"/>
                  </a:lnTo>
                  <a:lnTo>
                    <a:pt x="331" y="447"/>
                  </a:lnTo>
                  <a:lnTo>
                    <a:pt x="324" y="445"/>
                  </a:lnTo>
                  <a:lnTo>
                    <a:pt x="318" y="445"/>
                  </a:lnTo>
                  <a:lnTo>
                    <a:pt x="287" y="445"/>
                  </a:lnTo>
                  <a:lnTo>
                    <a:pt x="287" y="413"/>
                  </a:lnTo>
                  <a:lnTo>
                    <a:pt x="287" y="413"/>
                  </a:lnTo>
                  <a:lnTo>
                    <a:pt x="286" y="406"/>
                  </a:lnTo>
                  <a:lnTo>
                    <a:pt x="284" y="401"/>
                  </a:lnTo>
                  <a:lnTo>
                    <a:pt x="281" y="395"/>
                  </a:lnTo>
                  <a:lnTo>
                    <a:pt x="277" y="390"/>
                  </a:lnTo>
                  <a:lnTo>
                    <a:pt x="273" y="387"/>
                  </a:lnTo>
                  <a:lnTo>
                    <a:pt x="267" y="384"/>
                  </a:lnTo>
                  <a:lnTo>
                    <a:pt x="261" y="382"/>
                  </a:lnTo>
                  <a:lnTo>
                    <a:pt x="255" y="380"/>
                  </a:lnTo>
                  <a:lnTo>
                    <a:pt x="255" y="380"/>
                  </a:lnTo>
                  <a:lnTo>
                    <a:pt x="248" y="382"/>
                  </a:lnTo>
                  <a:lnTo>
                    <a:pt x="242" y="384"/>
                  </a:lnTo>
                  <a:lnTo>
                    <a:pt x="236" y="387"/>
                  </a:lnTo>
                  <a:lnTo>
                    <a:pt x="232" y="390"/>
                  </a:lnTo>
                  <a:lnTo>
                    <a:pt x="228" y="395"/>
                  </a:lnTo>
                  <a:lnTo>
                    <a:pt x="226" y="401"/>
                  </a:lnTo>
                  <a:lnTo>
                    <a:pt x="223" y="406"/>
                  </a:lnTo>
                  <a:lnTo>
                    <a:pt x="222" y="413"/>
                  </a:lnTo>
                  <a:lnTo>
                    <a:pt x="222" y="445"/>
                  </a:lnTo>
                  <a:lnTo>
                    <a:pt x="191" y="445"/>
                  </a:lnTo>
                  <a:lnTo>
                    <a:pt x="191" y="445"/>
                  </a:lnTo>
                  <a:lnTo>
                    <a:pt x="185" y="445"/>
                  </a:lnTo>
                  <a:lnTo>
                    <a:pt x="178" y="447"/>
                  </a:lnTo>
                  <a:lnTo>
                    <a:pt x="173" y="450"/>
                  </a:lnTo>
                  <a:lnTo>
                    <a:pt x="169" y="453"/>
                  </a:lnTo>
                  <a:lnTo>
                    <a:pt x="164" y="459"/>
                  </a:lnTo>
                  <a:lnTo>
                    <a:pt x="161" y="464"/>
                  </a:lnTo>
                  <a:lnTo>
                    <a:pt x="160" y="470"/>
                  </a:lnTo>
                  <a:lnTo>
                    <a:pt x="159" y="476"/>
                  </a:lnTo>
                  <a:lnTo>
                    <a:pt x="159" y="476"/>
                  </a:lnTo>
                  <a:lnTo>
                    <a:pt x="160" y="482"/>
                  </a:lnTo>
                  <a:lnTo>
                    <a:pt x="161" y="489"/>
                  </a:lnTo>
                  <a:lnTo>
                    <a:pt x="164" y="494"/>
                  </a:lnTo>
                  <a:lnTo>
                    <a:pt x="169" y="498"/>
                  </a:lnTo>
                  <a:lnTo>
                    <a:pt x="173" y="503"/>
                  </a:lnTo>
                  <a:lnTo>
                    <a:pt x="178" y="506"/>
                  </a:lnTo>
                  <a:lnTo>
                    <a:pt x="185" y="507"/>
                  </a:lnTo>
                  <a:lnTo>
                    <a:pt x="191" y="508"/>
                  </a:lnTo>
                  <a:lnTo>
                    <a:pt x="191" y="508"/>
                  </a:lnTo>
                  <a:close/>
                  <a:moveTo>
                    <a:pt x="637" y="445"/>
                  </a:moveTo>
                  <a:lnTo>
                    <a:pt x="509" y="445"/>
                  </a:lnTo>
                  <a:lnTo>
                    <a:pt x="509" y="445"/>
                  </a:lnTo>
                  <a:lnTo>
                    <a:pt x="502" y="445"/>
                  </a:lnTo>
                  <a:lnTo>
                    <a:pt x="497" y="447"/>
                  </a:lnTo>
                  <a:lnTo>
                    <a:pt x="492" y="450"/>
                  </a:lnTo>
                  <a:lnTo>
                    <a:pt x="486" y="453"/>
                  </a:lnTo>
                  <a:lnTo>
                    <a:pt x="483" y="459"/>
                  </a:lnTo>
                  <a:lnTo>
                    <a:pt x="480" y="464"/>
                  </a:lnTo>
                  <a:lnTo>
                    <a:pt x="478" y="470"/>
                  </a:lnTo>
                  <a:lnTo>
                    <a:pt x="478" y="476"/>
                  </a:lnTo>
                  <a:lnTo>
                    <a:pt x="478" y="476"/>
                  </a:lnTo>
                  <a:lnTo>
                    <a:pt x="478" y="482"/>
                  </a:lnTo>
                  <a:lnTo>
                    <a:pt x="480" y="489"/>
                  </a:lnTo>
                  <a:lnTo>
                    <a:pt x="483" y="494"/>
                  </a:lnTo>
                  <a:lnTo>
                    <a:pt x="486" y="498"/>
                  </a:lnTo>
                  <a:lnTo>
                    <a:pt x="492" y="503"/>
                  </a:lnTo>
                  <a:lnTo>
                    <a:pt x="497" y="506"/>
                  </a:lnTo>
                  <a:lnTo>
                    <a:pt x="502" y="507"/>
                  </a:lnTo>
                  <a:lnTo>
                    <a:pt x="509" y="508"/>
                  </a:lnTo>
                  <a:lnTo>
                    <a:pt x="637" y="508"/>
                  </a:lnTo>
                  <a:lnTo>
                    <a:pt x="637" y="508"/>
                  </a:lnTo>
                  <a:lnTo>
                    <a:pt x="643" y="507"/>
                  </a:lnTo>
                  <a:lnTo>
                    <a:pt x="648" y="506"/>
                  </a:lnTo>
                  <a:lnTo>
                    <a:pt x="654" y="503"/>
                  </a:lnTo>
                  <a:lnTo>
                    <a:pt x="659" y="498"/>
                  </a:lnTo>
                  <a:lnTo>
                    <a:pt x="662" y="494"/>
                  </a:lnTo>
                  <a:lnTo>
                    <a:pt x="666" y="489"/>
                  </a:lnTo>
                  <a:lnTo>
                    <a:pt x="668" y="482"/>
                  </a:lnTo>
                  <a:lnTo>
                    <a:pt x="668" y="476"/>
                  </a:lnTo>
                  <a:lnTo>
                    <a:pt x="668" y="476"/>
                  </a:lnTo>
                  <a:lnTo>
                    <a:pt x="668" y="470"/>
                  </a:lnTo>
                  <a:lnTo>
                    <a:pt x="666" y="464"/>
                  </a:lnTo>
                  <a:lnTo>
                    <a:pt x="662" y="459"/>
                  </a:lnTo>
                  <a:lnTo>
                    <a:pt x="659" y="453"/>
                  </a:lnTo>
                  <a:lnTo>
                    <a:pt x="654" y="450"/>
                  </a:lnTo>
                  <a:lnTo>
                    <a:pt x="648" y="447"/>
                  </a:lnTo>
                  <a:lnTo>
                    <a:pt x="643" y="445"/>
                  </a:lnTo>
                  <a:lnTo>
                    <a:pt x="637" y="445"/>
                  </a:lnTo>
                  <a:lnTo>
                    <a:pt x="637" y="445"/>
                  </a:lnTo>
                  <a:close/>
                  <a:moveTo>
                    <a:pt x="637" y="667"/>
                  </a:moveTo>
                  <a:lnTo>
                    <a:pt x="509" y="667"/>
                  </a:lnTo>
                  <a:lnTo>
                    <a:pt x="509" y="667"/>
                  </a:lnTo>
                  <a:lnTo>
                    <a:pt x="502" y="668"/>
                  </a:lnTo>
                  <a:lnTo>
                    <a:pt x="497" y="670"/>
                  </a:lnTo>
                  <a:lnTo>
                    <a:pt x="492" y="672"/>
                  </a:lnTo>
                  <a:lnTo>
                    <a:pt x="486" y="677"/>
                  </a:lnTo>
                  <a:lnTo>
                    <a:pt x="483" y="681"/>
                  </a:lnTo>
                  <a:lnTo>
                    <a:pt x="480" y="686"/>
                  </a:lnTo>
                  <a:lnTo>
                    <a:pt x="478" y="693"/>
                  </a:lnTo>
                  <a:lnTo>
                    <a:pt x="478" y="699"/>
                  </a:lnTo>
                  <a:lnTo>
                    <a:pt x="478" y="699"/>
                  </a:lnTo>
                  <a:lnTo>
                    <a:pt x="478" y="706"/>
                  </a:lnTo>
                  <a:lnTo>
                    <a:pt x="480" y="711"/>
                  </a:lnTo>
                  <a:lnTo>
                    <a:pt x="483" y="716"/>
                  </a:lnTo>
                  <a:lnTo>
                    <a:pt x="486" y="722"/>
                  </a:lnTo>
                  <a:lnTo>
                    <a:pt x="492" y="725"/>
                  </a:lnTo>
                  <a:lnTo>
                    <a:pt x="497" y="728"/>
                  </a:lnTo>
                  <a:lnTo>
                    <a:pt x="502" y="730"/>
                  </a:lnTo>
                  <a:lnTo>
                    <a:pt x="509" y="731"/>
                  </a:lnTo>
                  <a:lnTo>
                    <a:pt x="637" y="731"/>
                  </a:lnTo>
                  <a:lnTo>
                    <a:pt x="637" y="731"/>
                  </a:lnTo>
                  <a:lnTo>
                    <a:pt x="643" y="730"/>
                  </a:lnTo>
                  <a:lnTo>
                    <a:pt x="648" y="728"/>
                  </a:lnTo>
                  <a:lnTo>
                    <a:pt x="654" y="725"/>
                  </a:lnTo>
                  <a:lnTo>
                    <a:pt x="659" y="722"/>
                  </a:lnTo>
                  <a:lnTo>
                    <a:pt x="662" y="716"/>
                  </a:lnTo>
                  <a:lnTo>
                    <a:pt x="666" y="711"/>
                  </a:lnTo>
                  <a:lnTo>
                    <a:pt x="668" y="706"/>
                  </a:lnTo>
                  <a:lnTo>
                    <a:pt x="668" y="699"/>
                  </a:lnTo>
                  <a:lnTo>
                    <a:pt x="668" y="699"/>
                  </a:lnTo>
                  <a:lnTo>
                    <a:pt x="668" y="693"/>
                  </a:lnTo>
                  <a:lnTo>
                    <a:pt x="666" y="686"/>
                  </a:lnTo>
                  <a:lnTo>
                    <a:pt x="662" y="681"/>
                  </a:lnTo>
                  <a:lnTo>
                    <a:pt x="659" y="677"/>
                  </a:lnTo>
                  <a:lnTo>
                    <a:pt x="654" y="672"/>
                  </a:lnTo>
                  <a:lnTo>
                    <a:pt x="648" y="670"/>
                  </a:lnTo>
                  <a:lnTo>
                    <a:pt x="643" y="668"/>
                  </a:lnTo>
                  <a:lnTo>
                    <a:pt x="637" y="667"/>
                  </a:lnTo>
                  <a:lnTo>
                    <a:pt x="637" y="667"/>
                  </a:lnTo>
                  <a:close/>
                  <a:moveTo>
                    <a:pt x="637" y="795"/>
                  </a:moveTo>
                  <a:lnTo>
                    <a:pt x="509" y="795"/>
                  </a:lnTo>
                  <a:lnTo>
                    <a:pt x="509" y="795"/>
                  </a:lnTo>
                  <a:lnTo>
                    <a:pt x="502" y="795"/>
                  </a:lnTo>
                  <a:lnTo>
                    <a:pt x="497" y="797"/>
                  </a:lnTo>
                  <a:lnTo>
                    <a:pt x="492" y="800"/>
                  </a:lnTo>
                  <a:lnTo>
                    <a:pt x="486" y="803"/>
                  </a:lnTo>
                  <a:lnTo>
                    <a:pt x="483" y="809"/>
                  </a:lnTo>
                  <a:lnTo>
                    <a:pt x="480" y="814"/>
                  </a:lnTo>
                  <a:lnTo>
                    <a:pt x="478" y="819"/>
                  </a:lnTo>
                  <a:lnTo>
                    <a:pt x="478" y="826"/>
                  </a:lnTo>
                  <a:lnTo>
                    <a:pt x="478" y="826"/>
                  </a:lnTo>
                  <a:lnTo>
                    <a:pt x="478" y="832"/>
                  </a:lnTo>
                  <a:lnTo>
                    <a:pt x="480" y="839"/>
                  </a:lnTo>
                  <a:lnTo>
                    <a:pt x="483" y="844"/>
                  </a:lnTo>
                  <a:lnTo>
                    <a:pt x="486" y="848"/>
                  </a:lnTo>
                  <a:lnTo>
                    <a:pt x="492" y="853"/>
                  </a:lnTo>
                  <a:lnTo>
                    <a:pt x="497" y="856"/>
                  </a:lnTo>
                  <a:lnTo>
                    <a:pt x="502" y="857"/>
                  </a:lnTo>
                  <a:lnTo>
                    <a:pt x="509" y="858"/>
                  </a:lnTo>
                  <a:lnTo>
                    <a:pt x="637" y="858"/>
                  </a:lnTo>
                  <a:lnTo>
                    <a:pt x="637" y="858"/>
                  </a:lnTo>
                  <a:lnTo>
                    <a:pt x="643" y="857"/>
                  </a:lnTo>
                  <a:lnTo>
                    <a:pt x="648" y="856"/>
                  </a:lnTo>
                  <a:lnTo>
                    <a:pt x="654" y="853"/>
                  </a:lnTo>
                  <a:lnTo>
                    <a:pt x="659" y="848"/>
                  </a:lnTo>
                  <a:lnTo>
                    <a:pt x="662" y="844"/>
                  </a:lnTo>
                  <a:lnTo>
                    <a:pt x="666" y="839"/>
                  </a:lnTo>
                  <a:lnTo>
                    <a:pt x="668" y="832"/>
                  </a:lnTo>
                  <a:lnTo>
                    <a:pt x="668" y="826"/>
                  </a:lnTo>
                  <a:lnTo>
                    <a:pt x="668" y="826"/>
                  </a:lnTo>
                  <a:lnTo>
                    <a:pt x="668" y="819"/>
                  </a:lnTo>
                  <a:lnTo>
                    <a:pt x="666" y="814"/>
                  </a:lnTo>
                  <a:lnTo>
                    <a:pt x="662" y="809"/>
                  </a:lnTo>
                  <a:lnTo>
                    <a:pt x="659" y="803"/>
                  </a:lnTo>
                  <a:lnTo>
                    <a:pt x="654" y="800"/>
                  </a:lnTo>
                  <a:lnTo>
                    <a:pt x="648" y="797"/>
                  </a:lnTo>
                  <a:lnTo>
                    <a:pt x="643" y="795"/>
                  </a:lnTo>
                  <a:lnTo>
                    <a:pt x="637" y="795"/>
                  </a:lnTo>
                  <a:lnTo>
                    <a:pt x="637" y="795"/>
                  </a:lnTo>
                  <a:close/>
                  <a:moveTo>
                    <a:pt x="340" y="677"/>
                  </a:moveTo>
                  <a:lnTo>
                    <a:pt x="340" y="677"/>
                  </a:lnTo>
                  <a:lnTo>
                    <a:pt x="336" y="672"/>
                  </a:lnTo>
                  <a:lnTo>
                    <a:pt x="330" y="669"/>
                  </a:lnTo>
                  <a:lnTo>
                    <a:pt x="324" y="668"/>
                  </a:lnTo>
                  <a:lnTo>
                    <a:pt x="318" y="667"/>
                  </a:lnTo>
                  <a:lnTo>
                    <a:pt x="313" y="668"/>
                  </a:lnTo>
                  <a:lnTo>
                    <a:pt x="306" y="669"/>
                  </a:lnTo>
                  <a:lnTo>
                    <a:pt x="301" y="672"/>
                  </a:lnTo>
                  <a:lnTo>
                    <a:pt x="295" y="677"/>
                  </a:lnTo>
                  <a:lnTo>
                    <a:pt x="255" y="717"/>
                  </a:lnTo>
                  <a:lnTo>
                    <a:pt x="214" y="677"/>
                  </a:lnTo>
                  <a:lnTo>
                    <a:pt x="214" y="677"/>
                  </a:lnTo>
                  <a:lnTo>
                    <a:pt x="208" y="672"/>
                  </a:lnTo>
                  <a:lnTo>
                    <a:pt x="203" y="669"/>
                  </a:lnTo>
                  <a:lnTo>
                    <a:pt x="197" y="668"/>
                  </a:lnTo>
                  <a:lnTo>
                    <a:pt x="191" y="667"/>
                  </a:lnTo>
                  <a:lnTo>
                    <a:pt x="185" y="668"/>
                  </a:lnTo>
                  <a:lnTo>
                    <a:pt x="179" y="669"/>
                  </a:lnTo>
                  <a:lnTo>
                    <a:pt x="173" y="672"/>
                  </a:lnTo>
                  <a:lnTo>
                    <a:pt x="169" y="677"/>
                  </a:lnTo>
                  <a:lnTo>
                    <a:pt x="169" y="677"/>
                  </a:lnTo>
                  <a:lnTo>
                    <a:pt x="164" y="682"/>
                  </a:lnTo>
                  <a:lnTo>
                    <a:pt x="161" y="687"/>
                  </a:lnTo>
                  <a:lnTo>
                    <a:pt x="160" y="693"/>
                  </a:lnTo>
                  <a:lnTo>
                    <a:pt x="159" y="699"/>
                  </a:lnTo>
                  <a:lnTo>
                    <a:pt x="160" y="706"/>
                  </a:lnTo>
                  <a:lnTo>
                    <a:pt x="161" y="711"/>
                  </a:lnTo>
                  <a:lnTo>
                    <a:pt x="164" y="716"/>
                  </a:lnTo>
                  <a:lnTo>
                    <a:pt x="169" y="722"/>
                  </a:lnTo>
                  <a:lnTo>
                    <a:pt x="210" y="762"/>
                  </a:lnTo>
                  <a:lnTo>
                    <a:pt x="169" y="803"/>
                  </a:lnTo>
                  <a:lnTo>
                    <a:pt x="169" y="803"/>
                  </a:lnTo>
                  <a:lnTo>
                    <a:pt x="164" y="809"/>
                  </a:lnTo>
                  <a:lnTo>
                    <a:pt x="161" y="814"/>
                  </a:lnTo>
                  <a:lnTo>
                    <a:pt x="160" y="820"/>
                  </a:lnTo>
                  <a:lnTo>
                    <a:pt x="159" y="826"/>
                  </a:lnTo>
                  <a:lnTo>
                    <a:pt x="160" y="832"/>
                  </a:lnTo>
                  <a:lnTo>
                    <a:pt x="161" y="839"/>
                  </a:lnTo>
                  <a:lnTo>
                    <a:pt x="164" y="844"/>
                  </a:lnTo>
                  <a:lnTo>
                    <a:pt x="169" y="848"/>
                  </a:lnTo>
                  <a:lnTo>
                    <a:pt x="169" y="848"/>
                  </a:lnTo>
                  <a:lnTo>
                    <a:pt x="173" y="853"/>
                  </a:lnTo>
                  <a:lnTo>
                    <a:pt x="179" y="856"/>
                  </a:lnTo>
                  <a:lnTo>
                    <a:pt x="185" y="858"/>
                  </a:lnTo>
                  <a:lnTo>
                    <a:pt x="191" y="858"/>
                  </a:lnTo>
                  <a:lnTo>
                    <a:pt x="191" y="858"/>
                  </a:lnTo>
                  <a:lnTo>
                    <a:pt x="197" y="858"/>
                  </a:lnTo>
                  <a:lnTo>
                    <a:pt x="203" y="856"/>
                  </a:lnTo>
                  <a:lnTo>
                    <a:pt x="208" y="853"/>
                  </a:lnTo>
                  <a:lnTo>
                    <a:pt x="214" y="848"/>
                  </a:lnTo>
                  <a:lnTo>
                    <a:pt x="255" y="807"/>
                  </a:lnTo>
                  <a:lnTo>
                    <a:pt x="295" y="848"/>
                  </a:lnTo>
                  <a:lnTo>
                    <a:pt x="295" y="848"/>
                  </a:lnTo>
                  <a:lnTo>
                    <a:pt x="301" y="853"/>
                  </a:lnTo>
                  <a:lnTo>
                    <a:pt x="306" y="856"/>
                  </a:lnTo>
                  <a:lnTo>
                    <a:pt x="313" y="858"/>
                  </a:lnTo>
                  <a:lnTo>
                    <a:pt x="318" y="858"/>
                  </a:lnTo>
                  <a:lnTo>
                    <a:pt x="318" y="858"/>
                  </a:lnTo>
                  <a:lnTo>
                    <a:pt x="324" y="858"/>
                  </a:lnTo>
                  <a:lnTo>
                    <a:pt x="330" y="856"/>
                  </a:lnTo>
                  <a:lnTo>
                    <a:pt x="336" y="853"/>
                  </a:lnTo>
                  <a:lnTo>
                    <a:pt x="340" y="848"/>
                  </a:lnTo>
                  <a:lnTo>
                    <a:pt x="340" y="848"/>
                  </a:lnTo>
                  <a:lnTo>
                    <a:pt x="345" y="844"/>
                  </a:lnTo>
                  <a:lnTo>
                    <a:pt x="348" y="839"/>
                  </a:lnTo>
                  <a:lnTo>
                    <a:pt x="349" y="832"/>
                  </a:lnTo>
                  <a:lnTo>
                    <a:pt x="350" y="826"/>
                  </a:lnTo>
                  <a:lnTo>
                    <a:pt x="349" y="820"/>
                  </a:lnTo>
                  <a:lnTo>
                    <a:pt x="348" y="814"/>
                  </a:lnTo>
                  <a:lnTo>
                    <a:pt x="345" y="809"/>
                  </a:lnTo>
                  <a:lnTo>
                    <a:pt x="340" y="803"/>
                  </a:lnTo>
                  <a:lnTo>
                    <a:pt x="300" y="762"/>
                  </a:lnTo>
                  <a:lnTo>
                    <a:pt x="340" y="722"/>
                  </a:lnTo>
                  <a:lnTo>
                    <a:pt x="340" y="722"/>
                  </a:lnTo>
                  <a:lnTo>
                    <a:pt x="345" y="716"/>
                  </a:lnTo>
                  <a:lnTo>
                    <a:pt x="348" y="711"/>
                  </a:lnTo>
                  <a:lnTo>
                    <a:pt x="349" y="706"/>
                  </a:lnTo>
                  <a:lnTo>
                    <a:pt x="350" y="699"/>
                  </a:lnTo>
                  <a:lnTo>
                    <a:pt x="349" y="693"/>
                  </a:lnTo>
                  <a:lnTo>
                    <a:pt x="348" y="687"/>
                  </a:lnTo>
                  <a:lnTo>
                    <a:pt x="345" y="682"/>
                  </a:lnTo>
                  <a:lnTo>
                    <a:pt x="340" y="677"/>
                  </a:lnTo>
                  <a:lnTo>
                    <a:pt x="340" y="67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2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3243340" y="2398129"/>
            <a:ext cx="1224000" cy="1224000"/>
            <a:chOff x="3490295" y="2398129"/>
            <a:chExt cx="1224000" cy="1224000"/>
          </a:xfrm>
        </p:grpSpPr>
        <p:sp>
          <p:nvSpPr>
            <p:cNvPr id="23" name="椭圆 22"/>
            <p:cNvSpPr/>
            <p:nvPr/>
          </p:nvSpPr>
          <p:spPr>
            <a:xfrm>
              <a:off x="3490295" y="2398129"/>
              <a:ext cx="1224000" cy="1224000"/>
            </a:xfrm>
            <a:prstGeom prst="ellipse">
              <a:avLst/>
            </a:prstGeom>
            <a:solidFill>
              <a:srgbClr val="2C353A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  <p:sp>
          <p:nvSpPr>
            <p:cNvPr id="24" name="Freeform 49"/>
            <p:cNvSpPr>
              <a:spLocks noEditPoints="1"/>
            </p:cNvSpPr>
            <p:nvPr/>
          </p:nvSpPr>
          <p:spPr bwMode="auto">
            <a:xfrm>
              <a:off x="3937374" y="2847410"/>
              <a:ext cx="323850" cy="323850"/>
            </a:xfrm>
            <a:custGeom>
              <a:avLst/>
              <a:gdLst>
                <a:gd name="T0" fmla="*/ 992 w 1017"/>
                <a:gd name="T1" fmla="*/ 1 h 1018"/>
                <a:gd name="T2" fmla="*/ 808 w 1017"/>
                <a:gd name="T3" fmla="*/ 193 h 1018"/>
                <a:gd name="T4" fmla="*/ 732 w 1017"/>
                <a:gd name="T5" fmla="*/ 277 h 1018"/>
                <a:gd name="T6" fmla="*/ 563 w 1017"/>
                <a:gd name="T7" fmla="*/ 447 h 1018"/>
                <a:gd name="T8" fmla="*/ 480 w 1017"/>
                <a:gd name="T9" fmla="*/ 519 h 1018"/>
                <a:gd name="T10" fmla="*/ 222 w 1017"/>
                <a:gd name="T11" fmla="*/ 604 h 1018"/>
                <a:gd name="T12" fmla="*/ 131 w 1017"/>
                <a:gd name="T13" fmla="*/ 672 h 1018"/>
                <a:gd name="T14" fmla="*/ 0 w 1017"/>
                <a:gd name="T15" fmla="*/ 986 h 1018"/>
                <a:gd name="T16" fmla="*/ 46 w 1017"/>
                <a:gd name="T17" fmla="*/ 1014 h 1018"/>
                <a:gd name="T18" fmla="*/ 275 w 1017"/>
                <a:gd name="T19" fmla="*/ 780 h 1018"/>
                <a:gd name="T20" fmla="*/ 505 w 1017"/>
                <a:gd name="T21" fmla="*/ 608 h 1018"/>
                <a:gd name="T22" fmla="*/ 618 w 1017"/>
                <a:gd name="T23" fmla="*/ 625 h 1018"/>
                <a:gd name="T24" fmla="*/ 668 w 1017"/>
                <a:gd name="T25" fmla="*/ 534 h 1018"/>
                <a:gd name="T26" fmla="*/ 864 w 1017"/>
                <a:gd name="T27" fmla="*/ 375 h 1018"/>
                <a:gd name="T28" fmla="*/ 922 w 1017"/>
                <a:gd name="T29" fmla="*/ 287 h 1018"/>
                <a:gd name="T30" fmla="*/ 211 w 1017"/>
                <a:gd name="T31" fmla="*/ 730 h 1018"/>
                <a:gd name="T32" fmla="*/ 211 w 1017"/>
                <a:gd name="T33" fmla="*/ 671 h 1018"/>
                <a:gd name="T34" fmla="*/ 253 w 1017"/>
                <a:gd name="T35" fmla="*/ 706 h 1018"/>
                <a:gd name="T36" fmla="*/ 555 w 1017"/>
                <a:gd name="T37" fmla="*/ 568 h 1018"/>
                <a:gd name="T38" fmla="*/ 566 w 1017"/>
                <a:gd name="T39" fmla="*/ 510 h 1018"/>
                <a:gd name="T40" fmla="*/ 602 w 1017"/>
                <a:gd name="T41" fmla="*/ 554 h 1018"/>
                <a:gd name="T42" fmla="*/ 804 w 1017"/>
                <a:gd name="T43" fmla="*/ 309 h 1018"/>
                <a:gd name="T44" fmla="*/ 826 w 1017"/>
                <a:gd name="T45" fmla="*/ 255 h 1018"/>
                <a:gd name="T46" fmla="*/ 853 w 1017"/>
                <a:gd name="T47" fmla="*/ 304 h 1018"/>
                <a:gd name="T48" fmla="*/ 164 w 1017"/>
                <a:gd name="T49" fmla="*/ 968 h 1018"/>
                <a:gd name="T50" fmla="*/ 191 w 1017"/>
                <a:gd name="T51" fmla="*/ 1018 h 1018"/>
                <a:gd name="T52" fmla="*/ 214 w 1017"/>
                <a:gd name="T53" fmla="*/ 964 h 1018"/>
                <a:gd name="T54" fmla="*/ 321 w 1017"/>
                <a:gd name="T55" fmla="*/ 973 h 1018"/>
                <a:gd name="T56" fmla="*/ 356 w 1017"/>
                <a:gd name="T57" fmla="*/ 1017 h 1018"/>
                <a:gd name="T58" fmla="*/ 367 w 1017"/>
                <a:gd name="T59" fmla="*/ 959 h 1018"/>
                <a:gd name="T60" fmla="*/ 478 w 1017"/>
                <a:gd name="T61" fmla="*/ 980 h 1018"/>
                <a:gd name="T62" fmla="*/ 522 w 1017"/>
                <a:gd name="T63" fmla="*/ 1015 h 1018"/>
                <a:gd name="T64" fmla="*/ 522 w 1017"/>
                <a:gd name="T65" fmla="*/ 957 h 1018"/>
                <a:gd name="T66" fmla="*/ 637 w 1017"/>
                <a:gd name="T67" fmla="*/ 986 h 1018"/>
                <a:gd name="T68" fmla="*/ 686 w 1017"/>
                <a:gd name="T69" fmla="*/ 1013 h 1018"/>
                <a:gd name="T70" fmla="*/ 674 w 1017"/>
                <a:gd name="T71" fmla="*/ 955 h 1018"/>
                <a:gd name="T72" fmla="*/ 795 w 1017"/>
                <a:gd name="T73" fmla="*/ 986 h 1018"/>
                <a:gd name="T74" fmla="*/ 849 w 1017"/>
                <a:gd name="T75" fmla="*/ 1009 h 1018"/>
                <a:gd name="T76" fmla="*/ 826 w 1017"/>
                <a:gd name="T77" fmla="*/ 954 h 1018"/>
                <a:gd name="T78" fmla="*/ 955 w 1017"/>
                <a:gd name="T79" fmla="*/ 993 h 1018"/>
                <a:gd name="T80" fmla="*/ 1012 w 1017"/>
                <a:gd name="T81" fmla="*/ 1005 h 1018"/>
                <a:gd name="T82" fmla="*/ 986 w 1017"/>
                <a:gd name="T83" fmla="*/ 954 h 1018"/>
                <a:gd name="T84" fmla="*/ 61 w 1017"/>
                <a:gd name="T85" fmla="*/ 815 h 1018"/>
                <a:gd name="T86" fmla="*/ 2 w 1017"/>
                <a:gd name="T87" fmla="*/ 815 h 1018"/>
                <a:gd name="T88" fmla="*/ 31 w 1017"/>
                <a:gd name="T89" fmla="*/ 700 h 1018"/>
                <a:gd name="T90" fmla="*/ 58 w 1017"/>
                <a:gd name="T91" fmla="*/ 650 h 1018"/>
                <a:gd name="T92" fmla="*/ 0 w 1017"/>
                <a:gd name="T93" fmla="*/ 662 h 1018"/>
                <a:gd name="T94" fmla="*/ 31 w 1017"/>
                <a:gd name="T95" fmla="*/ 541 h 1018"/>
                <a:gd name="T96" fmla="*/ 54 w 1017"/>
                <a:gd name="T97" fmla="*/ 486 h 1018"/>
                <a:gd name="T98" fmla="*/ 0 w 1017"/>
                <a:gd name="T99" fmla="*/ 509 h 1018"/>
                <a:gd name="T100" fmla="*/ 38 w 1017"/>
                <a:gd name="T101" fmla="*/ 381 h 1018"/>
                <a:gd name="T102" fmla="*/ 50 w 1017"/>
                <a:gd name="T103" fmla="*/ 324 h 1018"/>
                <a:gd name="T104" fmla="*/ 0 w 1017"/>
                <a:gd name="T105" fmla="*/ 350 h 1018"/>
                <a:gd name="T106" fmla="*/ 44 w 1017"/>
                <a:gd name="T107" fmla="*/ 220 h 1018"/>
                <a:gd name="T108" fmla="*/ 44 w 1017"/>
                <a:gd name="T109" fmla="*/ 162 h 1018"/>
                <a:gd name="T110" fmla="*/ 0 w 1017"/>
                <a:gd name="T111" fmla="*/ 198 h 1018"/>
                <a:gd name="T112" fmla="*/ 50 w 1017"/>
                <a:gd name="T113" fmla="*/ 58 h 1018"/>
                <a:gd name="T114" fmla="*/ 38 w 1017"/>
                <a:gd name="T115" fmla="*/ 1 h 1018"/>
                <a:gd name="T116" fmla="*/ 2 w 1017"/>
                <a:gd name="T117" fmla="*/ 44 h 10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17" h="1018">
                  <a:moveTo>
                    <a:pt x="1012" y="50"/>
                  </a:moveTo>
                  <a:lnTo>
                    <a:pt x="1012" y="50"/>
                  </a:lnTo>
                  <a:lnTo>
                    <a:pt x="1015" y="44"/>
                  </a:lnTo>
                  <a:lnTo>
                    <a:pt x="1017" y="38"/>
                  </a:lnTo>
                  <a:lnTo>
                    <a:pt x="1017" y="31"/>
                  </a:lnTo>
                  <a:lnTo>
                    <a:pt x="1017" y="26"/>
                  </a:lnTo>
                  <a:lnTo>
                    <a:pt x="1015" y="20"/>
                  </a:lnTo>
                  <a:lnTo>
                    <a:pt x="1012" y="14"/>
                  </a:lnTo>
                  <a:lnTo>
                    <a:pt x="1009" y="10"/>
                  </a:lnTo>
                  <a:lnTo>
                    <a:pt x="1003" y="6"/>
                  </a:lnTo>
                  <a:lnTo>
                    <a:pt x="1003" y="6"/>
                  </a:lnTo>
                  <a:lnTo>
                    <a:pt x="998" y="2"/>
                  </a:lnTo>
                  <a:lnTo>
                    <a:pt x="992" y="1"/>
                  </a:lnTo>
                  <a:lnTo>
                    <a:pt x="985" y="0"/>
                  </a:lnTo>
                  <a:lnTo>
                    <a:pt x="980" y="1"/>
                  </a:lnTo>
                  <a:lnTo>
                    <a:pt x="973" y="2"/>
                  </a:lnTo>
                  <a:lnTo>
                    <a:pt x="968" y="6"/>
                  </a:lnTo>
                  <a:lnTo>
                    <a:pt x="964" y="10"/>
                  </a:lnTo>
                  <a:lnTo>
                    <a:pt x="959" y="14"/>
                  </a:lnTo>
                  <a:lnTo>
                    <a:pt x="841" y="192"/>
                  </a:lnTo>
                  <a:lnTo>
                    <a:pt x="841" y="192"/>
                  </a:lnTo>
                  <a:lnTo>
                    <a:pt x="834" y="191"/>
                  </a:lnTo>
                  <a:lnTo>
                    <a:pt x="826" y="191"/>
                  </a:lnTo>
                  <a:lnTo>
                    <a:pt x="826" y="191"/>
                  </a:lnTo>
                  <a:lnTo>
                    <a:pt x="817" y="191"/>
                  </a:lnTo>
                  <a:lnTo>
                    <a:pt x="808" y="193"/>
                  </a:lnTo>
                  <a:lnTo>
                    <a:pt x="799" y="196"/>
                  </a:lnTo>
                  <a:lnTo>
                    <a:pt x="790" y="199"/>
                  </a:lnTo>
                  <a:lnTo>
                    <a:pt x="781" y="203"/>
                  </a:lnTo>
                  <a:lnTo>
                    <a:pt x="774" y="207"/>
                  </a:lnTo>
                  <a:lnTo>
                    <a:pt x="766" y="213"/>
                  </a:lnTo>
                  <a:lnTo>
                    <a:pt x="760" y="219"/>
                  </a:lnTo>
                  <a:lnTo>
                    <a:pt x="753" y="226"/>
                  </a:lnTo>
                  <a:lnTo>
                    <a:pt x="748" y="233"/>
                  </a:lnTo>
                  <a:lnTo>
                    <a:pt x="743" y="241"/>
                  </a:lnTo>
                  <a:lnTo>
                    <a:pt x="738" y="249"/>
                  </a:lnTo>
                  <a:lnTo>
                    <a:pt x="736" y="258"/>
                  </a:lnTo>
                  <a:lnTo>
                    <a:pt x="733" y="267"/>
                  </a:lnTo>
                  <a:lnTo>
                    <a:pt x="732" y="277"/>
                  </a:lnTo>
                  <a:lnTo>
                    <a:pt x="731" y="287"/>
                  </a:lnTo>
                  <a:lnTo>
                    <a:pt x="731" y="287"/>
                  </a:lnTo>
                  <a:lnTo>
                    <a:pt x="732" y="294"/>
                  </a:lnTo>
                  <a:lnTo>
                    <a:pt x="733" y="302"/>
                  </a:lnTo>
                  <a:lnTo>
                    <a:pt x="736" y="316"/>
                  </a:lnTo>
                  <a:lnTo>
                    <a:pt x="623" y="461"/>
                  </a:lnTo>
                  <a:lnTo>
                    <a:pt x="623" y="461"/>
                  </a:lnTo>
                  <a:lnTo>
                    <a:pt x="612" y="454"/>
                  </a:lnTo>
                  <a:lnTo>
                    <a:pt x="599" y="450"/>
                  </a:lnTo>
                  <a:lnTo>
                    <a:pt x="586" y="447"/>
                  </a:lnTo>
                  <a:lnTo>
                    <a:pt x="572" y="446"/>
                  </a:lnTo>
                  <a:lnTo>
                    <a:pt x="572" y="446"/>
                  </a:lnTo>
                  <a:lnTo>
                    <a:pt x="563" y="447"/>
                  </a:lnTo>
                  <a:lnTo>
                    <a:pt x="554" y="448"/>
                  </a:lnTo>
                  <a:lnTo>
                    <a:pt x="545" y="450"/>
                  </a:lnTo>
                  <a:lnTo>
                    <a:pt x="537" y="453"/>
                  </a:lnTo>
                  <a:lnTo>
                    <a:pt x="528" y="456"/>
                  </a:lnTo>
                  <a:lnTo>
                    <a:pt x="521" y="462"/>
                  </a:lnTo>
                  <a:lnTo>
                    <a:pt x="513" y="467"/>
                  </a:lnTo>
                  <a:lnTo>
                    <a:pt x="507" y="472"/>
                  </a:lnTo>
                  <a:lnTo>
                    <a:pt x="500" y="479"/>
                  </a:lnTo>
                  <a:lnTo>
                    <a:pt x="495" y="486"/>
                  </a:lnTo>
                  <a:lnTo>
                    <a:pt x="490" y="494"/>
                  </a:lnTo>
                  <a:lnTo>
                    <a:pt x="486" y="501"/>
                  </a:lnTo>
                  <a:lnTo>
                    <a:pt x="483" y="510"/>
                  </a:lnTo>
                  <a:lnTo>
                    <a:pt x="480" y="519"/>
                  </a:lnTo>
                  <a:lnTo>
                    <a:pt x="479" y="528"/>
                  </a:lnTo>
                  <a:lnTo>
                    <a:pt x="478" y="537"/>
                  </a:lnTo>
                  <a:lnTo>
                    <a:pt x="297" y="642"/>
                  </a:lnTo>
                  <a:lnTo>
                    <a:pt x="297" y="642"/>
                  </a:lnTo>
                  <a:lnTo>
                    <a:pt x="291" y="633"/>
                  </a:lnTo>
                  <a:lnTo>
                    <a:pt x="282" y="627"/>
                  </a:lnTo>
                  <a:lnTo>
                    <a:pt x="274" y="620"/>
                  </a:lnTo>
                  <a:lnTo>
                    <a:pt x="265" y="615"/>
                  </a:lnTo>
                  <a:lnTo>
                    <a:pt x="256" y="611"/>
                  </a:lnTo>
                  <a:lnTo>
                    <a:pt x="245" y="608"/>
                  </a:lnTo>
                  <a:lnTo>
                    <a:pt x="234" y="605"/>
                  </a:lnTo>
                  <a:lnTo>
                    <a:pt x="222" y="604"/>
                  </a:lnTo>
                  <a:lnTo>
                    <a:pt x="222" y="604"/>
                  </a:lnTo>
                  <a:lnTo>
                    <a:pt x="213" y="605"/>
                  </a:lnTo>
                  <a:lnTo>
                    <a:pt x="203" y="606"/>
                  </a:lnTo>
                  <a:lnTo>
                    <a:pt x="194" y="609"/>
                  </a:lnTo>
                  <a:lnTo>
                    <a:pt x="186" y="612"/>
                  </a:lnTo>
                  <a:lnTo>
                    <a:pt x="177" y="616"/>
                  </a:lnTo>
                  <a:lnTo>
                    <a:pt x="170" y="620"/>
                  </a:lnTo>
                  <a:lnTo>
                    <a:pt x="162" y="627"/>
                  </a:lnTo>
                  <a:lnTo>
                    <a:pt x="155" y="632"/>
                  </a:lnTo>
                  <a:lnTo>
                    <a:pt x="149" y="640"/>
                  </a:lnTo>
                  <a:lnTo>
                    <a:pt x="144" y="647"/>
                  </a:lnTo>
                  <a:lnTo>
                    <a:pt x="139" y="655"/>
                  </a:lnTo>
                  <a:lnTo>
                    <a:pt x="134" y="663"/>
                  </a:lnTo>
                  <a:lnTo>
                    <a:pt x="131" y="672"/>
                  </a:lnTo>
                  <a:lnTo>
                    <a:pt x="129" y="681"/>
                  </a:lnTo>
                  <a:lnTo>
                    <a:pt x="128" y="690"/>
                  </a:lnTo>
                  <a:lnTo>
                    <a:pt x="127" y="700"/>
                  </a:lnTo>
                  <a:lnTo>
                    <a:pt x="127" y="700"/>
                  </a:lnTo>
                  <a:lnTo>
                    <a:pt x="128" y="715"/>
                  </a:lnTo>
                  <a:lnTo>
                    <a:pt x="132" y="730"/>
                  </a:lnTo>
                  <a:lnTo>
                    <a:pt x="138" y="743"/>
                  </a:lnTo>
                  <a:lnTo>
                    <a:pt x="145" y="756"/>
                  </a:lnTo>
                  <a:lnTo>
                    <a:pt x="6" y="969"/>
                  </a:lnTo>
                  <a:lnTo>
                    <a:pt x="6" y="969"/>
                  </a:lnTo>
                  <a:lnTo>
                    <a:pt x="2" y="975"/>
                  </a:lnTo>
                  <a:lnTo>
                    <a:pt x="0" y="981"/>
                  </a:lnTo>
                  <a:lnTo>
                    <a:pt x="0" y="986"/>
                  </a:lnTo>
                  <a:lnTo>
                    <a:pt x="0" y="993"/>
                  </a:lnTo>
                  <a:lnTo>
                    <a:pt x="2" y="998"/>
                  </a:lnTo>
                  <a:lnTo>
                    <a:pt x="6" y="1003"/>
                  </a:lnTo>
                  <a:lnTo>
                    <a:pt x="9" y="1009"/>
                  </a:lnTo>
                  <a:lnTo>
                    <a:pt x="14" y="1013"/>
                  </a:lnTo>
                  <a:lnTo>
                    <a:pt x="14" y="1013"/>
                  </a:lnTo>
                  <a:lnTo>
                    <a:pt x="19" y="1015"/>
                  </a:lnTo>
                  <a:lnTo>
                    <a:pt x="23" y="1016"/>
                  </a:lnTo>
                  <a:lnTo>
                    <a:pt x="27" y="1017"/>
                  </a:lnTo>
                  <a:lnTo>
                    <a:pt x="31" y="1018"/>
                  </a:lnTo>
                  <a:lnTo>
                    <a:pt x="31" y="1018"/>
                  </a:lnTo>
                  <a:lnTo>
                    <a:pt x="40" y="1017"/>
                  </a:lnTo>
                  <a:lnTo>
                    <a:pt x="46" y="1014"/>
                  </a:lnTo>
                  <a:lnTo>
                    <a:pt x="53" y="1010"/>
                  </a:lnTo>
                  <a:lnTo>
                    <a:pt x="58" y="1003"/>
                  </a:lnTo>
                  <a:lnTo>
                    <a:pt x="198" y="792"/>
                  </a:lnTo>
                  <a:lnTo>
                    <a:pt x="198" y="792"/>
                  </a:lnTo>
                  <a:lnTo>
                    <a:pt x="210" y="794"/>
                  </a:lnTo>
                  <a:lnTo>
                    <a:pt x="222" y="795"/>
                  </a:lnTo>
                  <a:lnTo>
                    <a:pt x="222" y="795"/>
                  </a:lnTo>
                  <a:lnTo>
                    <a:pt x="232" y="795"/>
                  </a:lnTo>
                  <a:lnTo>
                    <a:pt x="242" y="793"/>
                  </a:lnTo>
                  <a:lnTo>
                    <a:pt x="250" y="791"/>
                  </a:lnTo>
                  <a:lnTo>
                    <a:pt x="259" y="788"/>
                  </a:lnTo>
                  <a:lnTo>
                    <a:pt x="267" y="785"/>
                  </a:lnTo>
                  <a:lnTo>
                    <a:pt x="275" y="780"/>
                  </a:lnTo>
                  <a:lnTo>
                    <a:pt x="282" y="775"/>
                  </a:lnTo>
                  <a:lnTo>
                    <a:pt x="289" y="769"/>
                  </a:lnTo>
                  <a:lnTo>
                    <a:pt x="294" y="762"/>
                  </a:lnTo>
                  <a:lnTo>
                    <a:pt x="301" y="756"/>
                  </a:lnTo>
                  <a:lnTo>
                    <a:pt x="305" y="748"/>
                  </a:lnTo>
                  <a:lnTo>
                    <a:pt x="309" y="740"/>
                  </a:lnTo>
                  <a:lnTo>
                    <a:pt x="313" y="731"/>
                  </a:lnTo>
                  <a:lnTo>
                    <a:pt x="315" y="722"/>
                  </a:lnTo>
                  <a:lnTo>
                    <a:pt x="317" y="714"/>
                  </a:lnTo>
                  <a:lnTo>
                    <a:pt x="318" y="704"/>
                  </a:lnTo>
                  <a:lnTo>
                    <a:pt x="497" y="599"/>
                  </a:lnTo>
                  <a:lnTo>
                    <a:pt x="497" y="599"/>
                  </a:lnTo>
                  <a:lnTo>
                    <a:pt x="505" y="608"/>
                  </a:lnTo>
                  <a:lnTo>
                    <a:pt x="512" y="614"/>
                  </a:lnTo>
                  <a:lnTo>
                    <a:pt x="521" y="620"/>
                  </a:lnTo>
                  <a:lnTo>
                    <a:pt x="530" y="626"/>
                  </a:lnTo>
                  <a:lnTo>
                    <a:pt x="540" y="630"/>
                  </a:lnTo>
                  <a:lnTo>
                    <a:pt x="551" y="633"/>
                  </a:lnTo>
                  <a:lnTo>
                    <a:pt x="561" y="635"/>
                  </a:lnTo>
                  <a:lnTo>
                    <a:pt x="572" y="637"/>
                  </a:lnTo>
                  <a:lnTo>
                    <a:pt x="572" y="637"/>
                  </a:lnTo>
                  <a:lnTo>
                    <a:pt x="582" y="635"/>
                  </a:lnTo>
                  <a:lnTo>
                    <a:pt x="591" y="634"/>
                  </a:lnTo>
                  <a:lnTo>
                    <a:pt x="601" y="632"/>
                  </a:lnTo>
                  <a:lnTo>
                    <a:pt x="610" y="629"/>
                  </a:lnTo>
                  <a:lnTo>
                    <a:pt x="618" y="625"/>
                  </a:lnTo>
                  <a:lnTo>
                    <a:pt x="626" y="620"/>
                  </a:lnTo>
                  <a:lnTo>
                    <a:pt x="633" y="615"/>
                  </a:lnTo>
                  <a:lnTo>
                    <a:pt x="640" y="609"/>
                  </a:lnTo>
                  <a:lnTo>
                    <a:pt x="646" y="602"/>
                  </a:lnTo>
                  <a:lnTo>
                    <a:pt x="652" y="595"/>
                  </a:lnTo>
                  <a:lnTo>
                    <a:pt x="656" y="586"/>
                  </a:lnTo>
                  <a:lnTo>
                    <a:pt x="660" y="579"/>
                  </a:lnTo>
                  <a:lnTo>
                    <a:pt x="663" y="569"/>
                  </a:lnTo>
                  <a:lnTo>
                    <a:pt x="666" y="560"/>
                  </a:lnTo>
                  <a:lnTo>
                    <a:pt x="668" y="551"/>
                  </a:lnTo>
                  <a:lnTo>
                    <a:pt x="668" y="541"/>
                  </a:lnTo>
                  <a:lnTo>
                    <a:pt x="668" y="541"/>
                  </a:lnTo>
                  <a:lnTo>
                    <a:pt x="668" y="534"/>
                  </a:lnTo>
                  <a:lnTo>
                    <a:pt x="667" y="526"/>
                  </a:lnTo>
                  <a:lnTo>
                    <a:pt x="663" y="512"/>
                  </a:lnTo>
                  <a:lnTo>
                    <a:pt x="777" y="367"/>
                  </a:lnTo>
                  <a:lnTo>
                    <a:pt x="777" y="367"/>
                  </a:lnTo>
                  <a:lnTo>
                    <a:pt x="788" y="374"/>
                  </a:lnTo>
                  <a:lnTo>
                    <a:pt x="801" y="378"/>
                  </a:lnTo>
                  <a:lnTo>
                    <a:pt x="814" y="381"/>
                  </a:lnTo>
                  <a:lnTo>
                    <a:pt x="826" y="382"/>
                  </a:lnTo>
                  <a:lnTo>
                    <a:pt x="826" y="382"/>
                  </a:lnTo>
                  <a:lnTo>
                    <a:pt x="837" y="381"/>
                  </a:lnTo>
                  <a:lnTo>
                    <a:pt x="846" y="380"/>
                  </a:lnTo>
                  <a:lnTo>
                    <a:pt x="855" y="378"/>
                  </a:lnTo>
                  <a:lnTo>
                    <a:pt x="864" y="375"/>
                  </a:lnTo>
                  <a:lnTo>
                    <a:pt x="873" y="370"/>
                  </a:lnTo>
                  <a:lnTo>
                    <a:pt x="880" y="366"/>
                  </a:lnTo>
                  <a:lnTo>
                    <a:pt x="888" y="360"/>
                  </a:lnTo>
                  <a:lnTo>
                    <a:pt x="894" y="354"/>
                  </a:lnTo>
                  <a:lnTo>
                    <a:pt x="900" y="347"/>
                  </a:lnTo>
                  <a:lnTo>
                    <a:pt x="906" y="340"/>
                  </a:lnTo>
                  <a:lnTo>
                    <a:pt x="911" y="332"/>
                  </a:lnTo>
                  <a:lnTo>
                    <a:pt x="914" y="323"/>
                  </a:lnTo>
                  <a:lnTo>
                    <a:pt x="918" y="315"/>
                  </a:lnTo>
                  <a:lnTo>
                    <a:pt x="921" y="306"/>
                  </a:lnTo>
                  <a:lnTo>
                    <a:pt x="922" y="296"/>
                  </a:lnTo>
                  <a:lnTo>
                    <a:pt x="922" y="287"/>
                  </a:lnTo>
                  <a:lnTo>
                    <a:pt x="922" y="287"/>
                  </a:lnTo>
                  <a:lnTo>
                    <a:pt x="922" y="277"/>
                  </a:lnTo>
                  <a:lnTo>
                    <a:pt x="921" y="269"/>
                  </a:lnTo>
                  <a:lnTo>
                    <a:pt x="919" y="260"/>
                  </a:lnTo>
                  <a:lnTo>
                    <a:pt x="916" y="252"/>
                  </a:lnTo>
                  <a:lnTo>
                    <a:pt x="912" y="244"/>
                  </a:lnTo>
                  <a:lnTo>
                    <a:pt x="908" y="237"/>
                  </a:lnTo>
                  <a:lnTo>
                    <a:pt x="903" y="230"/>
                  </a:lnTo>
                  <a:lnTo>
                    <a:pt x="897" y="223"/>
                  </a:lnTo>
                  <a:lnTo>
                    <a:pt x="1012" y="50"/>
                  </a:lnTo>
                  <a:close/>
                  <a:moveTo>
                    <a:pt x="222" y="732"/>
                  </a:moveTo>
                  <a:lnTo>
                    <a:pt x="222" y="732"/>
                  </a:lnTo>
                  <a:lnTo>
                    <a:pt x="216" y="731"/>
                  </a:lnTo>
                  <a:lnTo>
                    <a:pt x="211" y="730"/>
                  </a:lnTo>
                  <a:lnTo>
                    <a:pt x="205" y="727"/>
                  </a:lnTo>
                  <a:lnTo>
                    <a:pt x="200" y="722"/>
                  </a:lnTo>
                  <a:lnTo>
                    <a:pt x="197" y="718"/>
                  </a:lnTo>
                  <a:lnTo>
                    <a:pt x="193" y="713"/>
                  </a:lnTo>
                  <a:lnTo>
                    <a:pt x="191" y="706"/>
                  </a:lnTo>
                  <a:lnTo>
                    <a:pt x="191" y="700"/>
                  </a:lnTo>
                  <a:lnTo>
                    <a:pt x="191" y="700"/>
                  </a:lnTo>
                  <a:lnTo>
                    <a:pt x="191" y="693"/>
                  </a:lnTo>
                  <a:lnTo>
                    <a:pt x="193" y="688"/>
                  </a:lnTo>
                  <a:lnTo>
                    <a:pt x="197" y="683"/>
                  </a:lnTo>
                  <a:lnTo>
                    <a:pt x="200" y="677"/>
                  </a:lnTo>
                  <a:lnTo>
                    <a:pt x="205" y="674"/>
                  </a:lnTo>
                  <a:lnTo>
                    <a:pt x="211" y="671"/>
                  </a:lnTo>
                  <a:lnTo>
                    <a:pt x="216" y="669"/>
                  </a:lnTo>
                  <a:lnTo>
                    <a:pt x="222" y="669"/>
                  </a:lnTo>
                  <a:lnTo>
                    <a:pt x="222" y="669"/>
                  </a:lnTo>
                  <a:lnTo>
                    <a:pt x="229" y="669"/>
                  </a:lnTo>
                  <a:lnTo>
                    <a:pt x="235" y="671"/>
                  </a:lnTo>
                  <a:lnTo>
                    <a:pt x="241" y="674"/>
                  </a:lnTo>
                  <a:lnTo>
                    <a:pt x="245" y="677"/>
                  </a:lnTo>
                  <a:lnTo>
                    <a:pt x="249" y="683"/>
                  </a:lnTo>
                  <a:lnTo>
                    <a:pt x="252" y="688"/>
                  </a:lnTo>
                  <a:lnTo>
                    <a:pt x="253" y="693"/>
                  </a:lnTo>
                  <a:lnTo>
                    <a:pt x="255" y="700"/>
                  </a:lnTo>
                  <a:lnTo>
                    <a:pt x="255" y="700"/>
                  </a:lnTo>
                  <a:lnTo>
                    <a:pt x="253" y="706"/>
                  </a:lnTo>
                  <a:lnTo>
                    <a:pt x="252" y="713"/>
                  </a:lnTo>
                  <a:lnTo>
                    <a:pt x="249" y="718"/>
                  </a:lnTo>
                  <a:lnTo>
                    <a:pt x="245" y="722"/>
                  </a:lnTo>
                  <a:lnTo>
                    <a:pt x="241" y="727"/>
                  </a:lnTo>
                  <a:lnTo>
                    <a:pt x="235" y="730"/>
                  </a:lnTo>
                  <a:lnTo>
                    <a:pt x="229" y="731"/>
                  </a:lnTo>
                  <a:lnTo>
                    <a:pt x="222" y="732"/>
                  </a:lnTo>
                  <a:lnTo>
                    <a:pt x="222" y="732"/>
                  </a:lnTo>
                  <a:close/>
                  <a:moveTo>
                    <a:pt x="572" y="573"/>
                  </a:moveTo>
                  <a:lnTo>
                    <a:pt x="572" y="573"/>
                  </a:lnTo>
                  <a:lnTo>
                    <a:pt x="566" y="572"/>
                  </a:lnTo>
                  <a:lnTo>
                    <a:pt x="560" y="570"/>
                  </a:lnTo>
                  <a:lnTo>
                    <a:pt x="555" y="568"/>
                  </a:lnTo>
                  <a:lnTo>
                    <a:pt x="550" y="564"/>
                  </a:lnTo>
                  <a:lnTo>
                    <a:pt x="546" y="559"/>
                  </a:lnTo>
                  <a:lnTo>
                    <a:pt x="543" y="554"/>
                  </a:lnTo>
                  <a:lnTo>
                    <a:pt x="541" y="547"/>
                  </a:lnTo>
                  <a:lnTo>
                    <a:pt x="541" y="541"/>
                  </a:lnTo>
                  <a:lnTo>
                    <a:pt x="541" y="541"/>
                  </a:lnTo>
                  <a:lnTo>
                    <a:pt x="541" y="535"/>
                  </a:lnTo>
                  <a:lnTo>
                    <a:pt x="543" y="528"/>
                  </a:lnTo>
                  <a:lnTo>
                    <a:pt x="546" y="523"/>
                  </a:lnTo>
                  <a:lnTo>
                    <a:pt x="550" y="519"/>
                  </a:lnTo>
                  <a:lnTo>
                    <a:pt x="555" y="514"/>
                  </a:lnTo>
                  <a:lnTo>
                    <a:pt x="560" y="512"/>
                  </a:lnTo>
                  <a:lnTo>
                    <a:pt x="566" y="510"/>
                  </a:lnTo>
                  <a:lnTo>
                    <a:pt x="572" y="509"/>
                  </a:lnTo>
                  <a:lnTo>
                    <a:pt x="572" y="509"/>
                  </a:lnTo>
                  <a:lnTo>
                    <a:pt x="579" y="510"/>
                  </a:lnTo>
                  <a:lnTo>
                    <a:pt x="585" y="512"/>
                  </a:lnTo>
                  <a:lnTo>
                    <a:pt x="590" y="514"/>
                  </a:lnTo>
                  <a:lnTo>
                    <a:pt x="595" y="519"/>
                  </a:lnTo>
                  <a:lnTo>
                    <a:pt x="599" y="523"/>
                  </a:lnTo>
                  <a:lnTo>
                    <a:pt x="602" y="528"/>
                  </a:lnTo>
                  <a:lnTo>
                    <a:pt x="603" y="535"/>
                  </a:lnTo>
                  <a:lnTo>
                    <a:pt x="604" y="541"/>
                  </a:lnTo>
                  <a:lnTo>
                    <a:pt x="604" y="541"/>
                  </a:lnTo>
                  <a:lnTo>
                    <a:pt x="603" y="547"/>
                  </a:lnTo>
                  <a:lnTo>
                    <a:pt x="602" y="554"/>
                  </a:lnTo>
                  <a:lnTo>
                    <a:pt x="599" y="559"/>
                  </a:lnTo>
                  <a:lnTo>
                    <a:pt x="595" y="564"/>
                  </a:lnTo>
                  <a:lnTo>
                    <a:pt x="590" y="568"/>
                  </a:lnTo>
                  <a:lnTo>
                    <a:pt x="585" y="570"/>
                  </a:lnTo>
                  <a:lnTo>
                    <a:pt x="579" y="572"/>
                  </a:lnTo>
                  <a:lnTo>
                    <a:pt x="572" y="573"/>
                  </a:lnTo>
                  <a:lnTo>
                    <a:pt x="572" y="573"/>
                  </a:lnTo>
                  <a:close/>
                  <a:moveTo>
                    <a:pt x="826" y="318"/>
                  </a:moveTo>
                  <a:lnTo>
                    <a:pt x="826" y="318"/>
                  </a:lnTo>
                  <a:lnTo>
                    <a:pt x="820" y="318"/>
                  </a:lnTo>
                  <a:lnTo>
                    <a:pt x="815" y="316"/>
                  </a:lnTo>
                  <a:lnTo>
                    <a:pt x="809" y="313"/>
                  </a:lnTo>
                  <a:lnTo>
                    <a:pt x="804" y="309"/>
                  </a:lnTo>
                  <a:lnTo>
                    <a:pt x="801" y="304"/>
                  </a:lnTo>
                  <a:lnTo>
                    <a:pt x="797" y="299"/>
                  </a:lnTo>
                  <a:lnTo>
                    <a:pt x="795" y="293"/>
                  </a:lnTo>
                  <a:lnTo>
                    <a:pt x="795" y="287"/>
                  </a:lnTo>
                  <a:lnTo>
                    <a:pt x="795" y="287"/>
                  </a:lnTo>
                  <a:lnTo>
                    <a:pt x="795" y="280"/>
                  </a:lnTo>
                  <a:lnTo>
                    <a:pt x="797" y="274"/>
                  </a:lnTo>
                  <a:lnTo>
                    <a:pt x="801" y="269"/>
                  </a:lnTo>
                  <a:lnTo>
                    <a:pt x="804" y="264"/>
                  </a:lnTo>
                  <a:lnTo>
                    <a:pt x="809" y="260"/>
                  </a:lnTo>
                  <a:lnTo>
                    <a:pt x="815" y="258"/>
                  </a:lnTo>
                  <a:lnTo>
                    <a:pt x="820" y="256"/>
                  </a:lnTo>
                  <a:lnTo>
                    <a:pt x="826" y="255"/>
                  </a:lnTo>
                  <a:lnTo>
                    <a:pt x="826" y="255"/>
                  </a:lnTo>
                  <a:lnTo>
                    <a:pt x="833" y="256"/>
                  </a:lnTo>
                  <a:lnTo>
                    <a:pt x="839" y="258"/>
                  </a:lnTo>
                  <a:lnTo>
                    <a:pt x="845" y="260"/>
                  </a:lnTo>
                  <a:lnTo>
                    <a:pt x="849" y="264"/>
                  </a:lnTo>
                  <a:lnTo>
                    <a:pt x="853" y="269"/>
                  </a:lnTo>
                  <a:lnTo>
                    <a:pt x="856" y="274"/>
                  </a:lnTo>
                  <a:lnTo>
                    <a:pt x="858" y="280"/>
                  </a:lnTo>
                  <a:lnTo>
                    <a:pt x="859" y="287"/>
                  </a:lnTo>
                  <a:lnTo>
                    <a:pt x="859" y="287"/>
                  </a:lnTo>
                  <a:lnTo>
                    <a:pt x="858" y="293"/>
                  </a:lnTo>
                  <a:lnTo>
                    <a:pt x="856" y="299"/>
                  </a:lnTo>
                  <a:lnTo>
                    <a:pt x="853" y="304"/>
                  </a:lnTo>
                  <a:lnTo>
                    <a:pt x="849" y="309"/>
                  </a:lnTo>
                  <a:lnTo>
                    <a:pt x="845" y="313"/>
                  </a:lnTo>
                  <a:lnTo>
                    <a:pt x="839" y="316"/>
                  </a:lnTo>
                  <a:lnTo>
                    <a:pt x="833" y="318"/>
                  </a:lnTo>
                  <a:lnTo>
                    <a:pt x="826" y="318"/>
                  </a:lnTo>
                  <a:lnTo>
                    <a:pt x="826" y="318"/>
                  </a:lnTo>
                  <a:close/>
                  <a:moveTo>
                    <a:pt x="191" y="954"/>
                  </a:moveTo>
                  <a:lnTo>
                    <a:pt x="191" y="954"/>
                  </a:lnTo>
                  <a:lnTo>
                    <a:pt x="185" y="955"/>
                  </a:lnTo>
                  <a:lnTo>
                    <a:pt x="178" y="957"/>
                  </a:lnTo>
                  <a:lnTo>
                    <a:pt x="173" y="959"/>
                  </a:lnTo>
                  <a:lnTo>
                    <a:pt x="169" y="964"/>
                  </a:lnTo>
                  <a:lnTo>
                    <a:pt x="164" y="968"/>
                  </a:lnTo>
                  <a:lnTo>
                    <a:pt x="161" y="973"/>
                  </a:lnTo>
                  <a:lnTo>
                    <a:pt x="160" y="980"/>
                  </a:lnTo>
                  <a:lnTo>
                    <a:pt x="159" y="986"/>
                  </a:lnTo>
                  <a:lnTo>
                    <a:pt x="159" y="986"/>
                  </a:lnTo>
                  <a:lnTo>
                    <a:pt x="160" y="993"/>
                  </a:lnTo>
                  <a:lnTo>
                    <a:pt x="161" y="999"/>
                  </a:lnTo>
                  <a:lnTo>
                    <a:pt x="164" y="1005"/>
                  </a:lnTo>
                  <a:lnTo>
                    <a:pt x="169" y="1009"/>
                  </a:lnTo>
                  <a:lnTo>
                    <a:pt x="173" y="1013"/>
                  </a:lnTo>
                  <a:lnTo>
                    <a:pt x="178" y="1015"/>
                  </a:lnTo>
                  <a:lnTo>
                    <a:pt x="185" y="1017"/>
                  </a:lnTo>
                  <a:lnTo>
                    <a:pt x="191" y="1018"/>
                  </a:lnTo>
                  <a:lnTo>
                    <a:pt x="191" y="1018"/>
                  </a:lnTo>
                  <a:lnTo>
                    <a:pt x="198" y="1017"/>
                  </a:lnTo>
                  <a:lnTo>
                    <a:pt x="203" y="1015"/>
                  </a:lnTo>
                  <a:lnTo>
                    <a:pt x="208" y="1013"/>
                  </a:lnTo>
                  <a:lnTo>
                    <a:pt x="214" y="1009"/>
                  </a:lnTo>
                  <a:lnTo>
                    <a:pt x="217" y="1005"/>
                  </a:lnTo>
                  <a:lnTo>
                    <a:pt x="220" y="999"/>
                  </a:lnTo>
                  <a:lnTo>
                    <a:pt x="222" y="993"/>
                  </a:lnTo>
                  <a:lnTo>
                    <a:pt x="222" y="986"/>
                  </a:lnTo>
                  <a:lnTo>
                    <a:pt x="222" y="986"/>
                  </a:lnTo>
                  <a:lnTo>
                    <a:pt x="222" y="980"/>
                  </a:lnTo>
                  <a:lnTo>
                    <a:pt x="220" y="973"/>
                  </a:lnTo>
                  <a:lnTo>
                    <a:pt x="217" y="968"/>
                  </a:lnTo>
                  <a:lnTo>
                    <a:pt x="214" y="964"/>
                  </a:lnTo>
                  <a:lnTo>
                    <a:pt x="208" y="959"/>
                  </a:lnTo>
                  <a:lnTo>
                    <a:pt x="203" y="957"/>
                  </a:lnTo>
                  <a:lnTo>
                    <a:pt x="198" y="955"/>
                  </a:lnTo>
                  <a:lnTo>
                    <a:pt x="191" y="954"/>
                  </a:lnTo>
                  <a:lnTo>
                    <a:pt x="191" y="954"/>
                  </a:lnTo>
                  <a:close/>
                  <a:moveTo>
                    <a:pt x="350" y="954"/>
                  </a:moveTo>
                  <a:lnTo>
                    <a:pt x="350" y="954"/>
                  </a:lnTo>
                  <a:lnTo>
                    <a:pt x="344" y="955"/>
                  </a:lnTo>
                  <a:lnTo>
                    <a:pt x="337" y="957"/>
                  </a:lnTo>
                  <a:lnTo>
                    <a:pt x="332" y="959"/>
                  </a:lnTo>
                  <a:lnTo>
                    <a:pt x="328" y="964"/>
                  </a:lnTo>
                  <a:lnTo>
                    <a:pt x="323" y="968"/>
                  </a:lnTo>
                  <a:lnTo>
                    <a:pt x="321" y="973"/>
                  </a:lnTo>
                  <a:lnTo>
                    <a:pt x="319" y="980"/>
                  </a:lnTo>
                  <a:lnTo>
                    <a:pt x="318" y="986"/>
                  </a:lnTo>
                  <a:lnTo>
                    <a:pt x="318" y="986"/>
                  </a:lnTo>
                  <a:lnTo>
                    <a:pt x="319" y="993"/>
                  </a:lnTo>
                  <a:lnTo>
                    <a:pt x="321" y="999"/>
                  </a:lnTo>
                  <a:lnTo>
                    <a:pt x="323" y="1005"/>
                  </a:lnTo>
                  <a:lnTo>
                    <a:pt x="328" y="1009"/>
                  </a:lnTo>
                  <a:lnTo>
                    <a:pt x="332" y="1013"/>
                  </a:lnTo>
                  <a:lnTo>
                    <a:pt x="337" y="1015"/>
                  </a:lnTo>
                  <a:lnTo>
                    <a:pt x="344" y="1017"/>
                  </a:lnTo>
                  <a:lnTo>
                    <a:pt x="350" y="1018"/>
                  </a:lnTo>
                  <a:lnTo>
                    <a:pt x="350" y="1018"/>
                  </a:lnTo>
                  <a:lnTo>
                    <a:pt x="356" y="1017"/>
                  </a:lnTo>
                  <a:lnTo>
                    <a:pt x="362" y="1015"/>
                  </a:lnTo>
                  <a:lnTo>
                    <a:pt x="367" y="1013"/>
                  </a:lnTo>
                  <a:lnTo>
                    <a:pt x="373" y="1009"/>
                  </a:lnTo>
                  <a:lnTo>
                    <a:pt x="376" y="1005"/>
                  </a:lnTo>
                  <a:lnTo>
                    <a:pt x="379" y="999"/>
                  </a:lnTo>
                  <a:lnTo>
                    <a:pt x="381" y="993"/>
                  </a:lnTo>
                  <a:lnTo>
                    <a:pt x="381" y="986"/>
                  </a:lnTo>
                  <a:lnTo>
                    <a:pt x="381" y="986"/>
                  </a:lnTo>
                  <a:lnTo>
                    <a:pt x="381" y="980"/>
                  </a:lnTo>
                  <a:lnTo>
                    <a:pt x="379" y="973"/>
                  </a:lnTo>
                  <a:lnTo>
                    <a:pt x="376" y="968"/>
                  </a:lnTo>
                  <a:lnTo>
                    <a:pt x="373" y="964"/>
                  </a:lnTo>
                  <a:lnTo>
                    <a:pt x="367" y="959"/>
                  </a:lnTo>
                  <a:lnTo>
                    <a:pt x="362" y="957"/>
                  </a:lnTo>
                  <a:lnTo>
                    <a:pt x="356" y="955"/>
                  </a:lnTo>
                  <a:lnTo>
                    <a:pt x="350" y="954"/>
                  </a:lnTo>
                  <a:lnTo>
                    <a:pt x="350" y="954"/>
                  </a:lnTo>
                  <a:close/>
                  <a:moveTo>
                    <a:pt x="509" y="954"/>
                  </a:moveTo>
                  <a:lnTo>
                    <a:pt x="509" y="954"/>
                  </a:lnTo>
                  <a:lnTo>
                    <a:pt x="502" y="955"/>
                  </a:lnTo>
                  <a:lnTo>
                    <a:pt x="496" y="957"/>
                  </a:lnTo>
                  <a:lnTo>
                    <a:pt x="491" y="959"/>
                  </a:lnTo>
                  <a:lnTo>
                    <a:pt x="486" y="964"/>
                  </a:lnTo>
                  <a:lnTo>
                    <a:pt x="482" y="968"/>
                  </a:lnTo>
                  <a:lnTo>
                    <a:pt x="480" y="973"/>
                  </a:lnTo>
                  <a:lnTo>
                    <a:pt x="478" y="980"/>
                  </a:lnTo>
                  <a:lnTo>
                    <a:pt x="477" y="986"/>
                  </a:lnTo>
                  <a:lnTo>
                    <a:pt x="477" y="986"/>
                  </a:lnTo>
                  <a:lnTo>
                    <a:pt x="478" y="993"/>
                  </a:lnTo>
                  <a:lnTo>
                    <a:pt x="480" y="999"/>
                  </a:lnTo>
                  <a:lnTo>
                    <a:pt x="482" y="1005"/>
                  </a:lnTo>
                  <a:lnTo>
                    <a:pt x="486" y="1009"/>
                  </a:lnTo>
                  <a:lnTo>
                    <a:pt x="491" y="1013"/>
                  </a:lnTo>
                  <a:lnTo>
                    <a:pt x="496" y="1015"/>
                  </a:lnTo>
                  <a:lnTo>
                    <a:pt x="502" y="1017"/>
                  </a:lnTo>
                  <a:lnTo>
                    <a:pt x="509" y="1018"/>
                  </a:lnTo>
                  <a:lnTo>
                    <a:pt x="509" y="1018"/>
                  </a:lnTo>
                  <a:lnTo>
                    <a:pt x="515" y="1017"/>
                  </a:lnTo>
                  <a:lnTo>
                    <a:pt x="522" y="1015"/>
                  </a:lnTo>
                  <a:lnTo>
                    <a:pt x="527" y="1013"/>
                  </a:lnTo>
                  <a:lnTo>
                    <a:pt x="531" y="1009"/>
                  </a:lnTo>
                  <a:lnTo>
                    <a:pt x="536" y="1005"/>
                  </a:lnTo>
                  <a:lnTo>
                    <a:pt x="538" y="999"/>
                  </a:lnTo>
                  <a:lnTo>
                    <a:pt x="540" y="993"/>
                  </a:lnTo>
                  <a:lnTo>
                    <a:pt x="541" y="986"/>
                  </a:lnTo>
                  <a:lnTo>
                    <a:pt x="541" y="986"/>
                  </a:lnTo>
                  <a:lnTo>
                    <a:pt x="540" y="980"/>
                  </a:lnTo>
                  <a:lnTo>
                    <a:pt x="538" y="973"/>
                  </a:lnTo>
                  <a:lnTo>
                    <a:pt x="536" y="968"/>
                  </a:lnTo>
                  <a:lnTo>
                    <a:pt x="531" y="964"/>
                  </a:lnTo>
                  <a:lnTo>
                    <a:pt x="527" y="959"/>
                  </a:lnTo>
                  <a:lnTo>
                    <a:pt x="522" y="957"/>
                  </a:lnTo>
                  <a:lnTo>
                    <a:pt x="515" y="955"/>
                  </a:lnTo>
                  <a:lnTo>
                    <a:pt x="509" y="954"/>
                  </a:lnTo>
                  <a:lnTo>
                    <a:pt x="509" y="954"/>
                  </a:lnTo>
                  <a:close/>
                  <a:moveTo>
                    <a:pt x="668" y="954"/>
                  </a:moveTo>
                  <a:lnTo>
                    <a:pt x="668" y="954"/>
                  </a:lnTo>
                  <a:lnTo>
                    <a:pt x="661" y="955"/>
                  </a:lnTo>
                  <a:lnTo>
                    <a:pt x="656" y="957"/>
                  </a:lnTo>
                  <a:lnTo>
                    <a:pt x="650" y="959"/>
                  </a:lnTo>
                  <a:lnTo>
                    <a:pt x="645" y="964"/>
                  </a:lnTo>
                  <a:lnTo>
                    <a:pt x="642" y="968"/>
                  </a:lnTo>
                  <a:lnTo>
                    <a:pt x="639" y="973"/>
                  </a:lnTo>
                  <a:lnTo>
                    <a:pt x="637" y="980"/>
                  </a:lnTo>
                  <a:lnTo>
                    <a:pt x="637" y="986"/>
                  </a:lnTo>
                  <a:lnTo>
                    <a:pt x="637" y="986"/>
                  </a:lnTo>
                  <a:lnTo>
                    <a:pt x="637" y="993"/>
                  </a:lnTo>
                  <a:lnTo>
                    <a:pt x="639" y="999"/>
                  </a:lnTo>
                  <a:lnTo>
                    <a:pt x="642" y="1005"/>
                  </a:lnTo>
                  <a:lnTo>
                    <a:pt x="645" y="1009"/>
                  </a:lnTo>
                  <a:lnTo>
                    <a:pt x="650" y="1013"/>
                  </a:lnTo>
                  <a:lnTo>
                    <a:pt x="656" y="1015"/>
                  </a:lnTo>
                  <a:lnTo>
                    <a:pt x="661" y="1017"/>
                  </a:lnTo>
                  <a:lnTo>
                    <a:pt x="668" y="1018"/>
                  </a:lnTo>
                  <a:lnTo>
                    <a:pt x="668" y="1018"/>
                  </a:lnTo>
                  <a:lnTo>
                    <a:pt x="674" y="1017"/>
                  </a:lnTo>
                  <a:lnTo>
                    <a:pt x="681" y="1015"/>
                  </a:lnTo>
                  <a:lnTo>
                    <a:pt x="686" y="1013"/>
                  </a:lnTo>
                  <a:lnTo>
                    <a:pt x="690" y="1009"/>
                  </a:lnTo>
                  <a:lnTo>
                    <a:pt x="694" y="1005"/>
                  </a:lnTo>
                  <a:lnTo>
                    <a:pt x="698" y="999"/>
                  </a:lnTo>
                  <a:lnTo>
                    <a:pt x="699" y="993"/>
                  </a:lnTo>
                  <a:lnTo>
                    <a:pt x="700" y="986"/>
                  </a:lnTo>
                  <a:lnTo>
                    <a:pt x="700" y="986"/>
                  </a:lnTo>
                  <a:lnTo>
                    <a:pt x="699" y="980"/>
                  </a:lnTo>
                  <a:lnTo>
                    <a:pt x="698" y="973"/>
                  </a:lnTo>
                  <a:lnTo>
                    <a:pt x="694" y="968"/>
                  </a:lnTo>
                  <a:lnTo>
                    <a:pt x="690" y="964"/>
                  </a:lnTo>
                  <a:lnTo>
                    <a:pt x="686" y="959"/>
                  </a:lnTo>
                  <a:lnTo>
                    <a:pt x="681" y="957"/>
                  </a:lnTo>
                  <a:lnTo>
                    <a:pt x="674" y="955"/>
                  </a:lnTo>
                  <a:lnTo>
                    <a:pt x="668" y="954"/>
                  </a:lnTo>
                  <a:lnTo>
                    <a:pt x="668" y="954"/>
                  </a:lnTo>
                  <a:close/>
                  <a:moveTo>
                    <a:pt x="826" y="954"/>
                  </a:moveTo>
                  <a:lnTo>
                    <a:pt x="826" y="954"/>
                  </a:lnTo>
                  <a:lnTo>
                    <a:pt x="820" y="955"/>
                  </a:lnTo>
                  <a:lnTo>
                    <a:pt x="815" y="957"/>
                  </a:lnTo>
                  <a:lnTo>
                    <a:pt x="809" y="959"/>
                  </a:lnTo>
                  <a:lnTo>
                    <a:pt x="804" y="964"/>
                  </a:lnTo>
                  <a:lnTo>
                    <a:pt x="801" y="968"/>
                  </a:lnTo>
                  <a:lnTo>
                    <a:pt x="797" y="973"/>
                  </a:lnTo>
                  <a:lnTo>
                    <a:pt x="795" y="980"/>
                  </a:lnTo>
                  <a:lnTo>
                    <a:pt x="795" y="986"/>
                  </a:lnTo>
                  <a:lnTo>
                    <a:pt x="795" y="986"/>
                  </a:lnTo>
                  <a:lnTo>
                    <a:pt x="795" y="993"/>
                  </a:lnTo>
                  <a:lnTo>
                    <a:pt x="797" y="999"/>
                  </a:lnTo>
                  <a:lnTo>
                    <a:pt x="801" y="1005"/>
                  </a:lnTo>
                  <a:lnTo>
                    <a:pt x="804" y="1009"/>
                  </a:lnTo>
                  <a:lnTo>
                    <a:pt x="809" y="1013"/>
                  </a:lnTo>
                  <a:lnTo>
                    <a:pt x="815" y="1015"/>
                  </a:lnTo>
                  <a:lnTo>
                    <a:pt x="820" y="1017"/>
                  </a:lnTo>
                  <a:lnTo>
                    <a:pt x="826" y="1018"/>
                  </a:lnTo>
                  <a:lnTo>
                    <a:pt x="826" y="1018"/>
                  </a:lnTo>
                  <a:lnTo>
                    <a:pt x="833" y="1017"/>
                  </a:lnTo>
                  <a:lnTo>
                    <a:pt x="839" y="1015"/>
                  </a:lnTo>
                  <a:lnTo>
                    <a:pt x="845" y="1013"/>
                  </a:lnTo>
                  <a:lnTo>
                    <a:pt x="849" y="1009"/>
                  </a:lnTo>
                  <a:lnTo>
                    <a:pt x="853" y="1005"/>
                  </a:lnTo>
                  <a:lnTo>
                    <a:pt x="856" y="999"/>
                  </a:lnTo>
                  <a:lnTo>
                    <a:pt x="858" y="993"/>
                  </a:lnTo>
                  <a:lnTo>
                    <a:pt x="859" y="986"/>
                  </a:lnTo>
                  <a:lnTo>
                    <a:pt x="859" y="986"/>
                  </a:lnTo>
                  <a:lnTo>
                    <a:pt x="858" y="980"/>
                  </a:lnTo>
                  <a:lnTo>
                    <a:pt x="856" y="973"/>
                  </a:lnTo>
                  <a:lnTo>
                    <a:pt x="853" y="968"/>
                  </a:lnTo>
                  <a:lnTo>
                    <a:pt x="849" y="964"/>
                  </a:lnTo>
                  <a:lnTo>
                    <a:pt x="845" y="959"/>
                  </a:lnTo>
                  <a:lnTo>
                    <a:pt x="839" y="957"/>
                  </a:lnTo>
                  <a:lnTo>
                    <a:pt x="833" y="955"/>
                  </a:lnTo>
                  <a:lnTo>
                    <a:pt x="826" y="954"/>
                  </a:lnTo>
                  <a:lnTo>
                    <a:pt x="826" y="954"/>
                  </a:lnTo>
                  <a:close/>
                  <a:moveTo>
                    <a:pt x="986" y="954"/>
                  </a:moveTo>
                  <a:lnTo>
                    <a:pt x="986" y="954"/>
                  </a:lnTo>
                  <a:lnTo>
                    <a:pt x="980" y="955"/>
                  </a:lnTo>
                  <a:lnTo>
                    <a:pt x="973" y="957"/>
                  </a:lnTo>
                  <a:lnTo>
                    <a:pt x="968" y="959"/>
                  </a:lnTo>
                  <a:lnTo>
                    <a:pt x="964" y="964"/>
                  </a:lnTo>
                  <a:lnTo>
                    <a:pt x="959" y="968"/>
                  </a:lnTo>
                  <a:lnTo>
                    <a:pt x="956" y="973"/>
                  </a:lnTo>
                  <a:lnTo>
                    <a:pt x="955" y="980"/>
                  </a:lnTo>
                  <a:lnTo>
                    <a:pt x="954" y="986"/>
                  </a:lnTo>
                  <a:lnTo>
                    <a:pt x="954" y="986"/>
                  </a:lnTo>
                  <a:lnTo>
                    <a:pt x="955" y="993"/>
                  </a:lnTo>
                  <a:lnTo>
                    <a:pt x="956" y="999"/>
                  </a:lnTo>
                  <a:lnTo>
                    <a:pt x="959" y="1005"/>
                  </a:lnTo>
                  <a:lnTo>
                    <a:pt x="964" y="1009"/>
                  </a:lnTo>
                  <a:lnTo>
                    <a:pt x="968" y="1013"/>
                  </a:lnTo>
                  <a:lnTo>
                    <a:pt x="973" y="1015"/>
                  </a:lnTo>
                  <a:lnTo>
                    <a:pt x="980" y="1017"/>
                  </a:lnTo>
                  <a:lnTo>
                    <a:pt x="986" y="1018"/>
                  </a:lnTo>
                  <a:lnTo>
                    <a:pt x="986" y="1018"/>
                  </a:lnTo>
                  <a:lnTo>
                    <a:pt x="993" y="1017"/>
                  </a:lnTo>
                  <a:lnTo>
                    <a:pt x="998" y="1015"/>
                  </a:lnTo>
                  <a:lnTo>
                    <a:pt x="1003" y="1013"/>
                  </a:lnTo>
                  <a:lnTo>
                    <a:pt x="1009" y="1009"/>
                  </a:lnTo>
                  <a:lnTo>
                    <a:pt x="1012" y="1005"/>
                  </a:lnTo>
                  <a:lnTo>
                    <a:pt x="1015" y="999"/>
                  </a:lnTo>
                  <a:lnTo>
                    <a:pt x="1017" y="993"/>
                  </a:lnTo>
                  <a:lnTo>
                    <a:pt x="1017" y="986"/>
                  </a:lnTo>
                  <a:lnTo>
                    <a:pt x="1017" y="986"/>
                  </a:lnTo>
                  <a:lnTo>
                    <a:pt x="1017" y="980"/>
                  </a:lnTo>
                  <a:lnTo>
                    <a:pt x="1015" y="973"/>
                  </a:lnTo>
                  <a:lnTo>
                    <a:pt x="1012" y="968"/>
                  </a:lnTo>
                  <a:lnTo>
                    <a:pt x="1009" y="964"/>
                  </a:lnTo>
                  <a:lnTo>
                    <a:pt x="1003" y="959"/>
                  </a:lnTo>
                  <a:lnTo>
                    <a:pt x="998" y="957"/>
                  </a:lnTo>
                  <a:lnTo>
                    <a:pt x="993" y="955"/>
                  </a:lnTo>
                  <a:lnTo>
                    <a:pt x="986" y="954"/>
                  </a:lnTo>
                  <a:lnTo>
                    <a:pt x="986" y="954"/>
                  </a:lnTo>
                  <a:close/>
                  <a:moveTo>
                    <a:pt x="31" y="859"/>
                  </a:moveTo>
                  <a:lnTo>
                    <a:pt x="31" y="859"/>
                  </a:lnTo>
                  <a:lnTo>
                    <a:pt x="38" y="859"/>
                  </a:lnTo>
                  <a:lnTo>
                    <a:pt x="44" y="856"/>
                  </a:lnTo>
                  <a:lnTo>
                    <a:pt x="50" y="853"/>
                  </a:lnTo>
                  <a:lnTo>
                    <a:pt x="54" y="850"/>
                  </a:lnTo>
                  <a:lnTo>
                    <a:pt x="58" y="845"/>
                  </a:lnTo>
                  <a:lnTo>
                    <a:pt x="61" y="839"/>
                  </a:lnTo>
                  <a:lnTo>
                    <a:pt x="63" y="834"/>
                  </a:lnTo>
                  <a:lnTo>
                    <a:pt x="64" y="828"/>
                  </a:lnTo>
                  <a:lnTo>
                    <a:pt x="64" y="828"/>
                  </a:lnTo>
                  <a:lnTo>
                    <a:pt x="63" y="821"/>
                  </a:lnTo>
                  <a:lnTo>
                    <a:pt x="61" y="815"/>
                  </a:lnTo>
                  <a:lnTo>
                    <a:pt x="58" y="809"/>
                  </a:lnTo>
                  <a:lnTo>
                    <a:pt x="54" y="805"/>
                  </a:lnTo>
                  <a:lnTo>
                    <a:pt x="50" y="801"/>
                  </a:lnTo>
                  <a:lnTo>
                    <a:pt x="44" y="797"/>
                  </a:lnTo>
                  <a:lnTo>
                    <a:pt x="38" y="796"/>
                  </a:lnTo>
                  <a:lnTo>
                    <a:pt x="31" y="795"/>
                  </a:lnTo>
                  <a:lnTo>
                    <a:pt x="31" y="795"/>
                  </a:lnTo>
                  <a:lnTo>
                    <a:pt x="25" y="796"/>
                  </a:lnTo>
                  <a:lnTo>
                    <a:pt x="20" y="797"/>
                  </a:lnTo>
                  <a:lnTo>
                    <a:pt x="14" y="801"/>
                  </a:lnTo>
                  <a:lnTo>
                    <a:pt x="9" y="805"/>
                  </a:lnTo>
                  <a:lnTo>
                    <a:pt x="6" y="809"/>
                  </a:lnTo>
                  <a:lnTo>
                    <a:pt x="2" y="815"/>
                  </a:lnTo>
                  <a:lnTo>
                    <a:pt x="0" y="821"/>
                  </a:lnTo>
                  <a:lnTo>
                    <a:pt x="0" y="828"/>
                  </a:lnTo>
                  <a:lnTo>
                    <a:pt x="0" y="828"/>
                  </a:lnTo>
                  <a:lnTo>
                    <a:pt x="0" y="834"/>
                  </a:lnTo>
                  <a:lnTo>
                    <a:pt x="2" y="839"/>
                  </a:lnTo>
                  <a:lnTo>
                    <a:pt x="6" y="845"/>
                  </a:lnTo>
                  <a:lnTo>
                    <a:pt x="9" y="850"/>
                  </a:lnTo>
                  <a:lnTo>
                    <a:pt x="14" y="853"/>
                  </a:lnTo>
                  <a:lnTo>
                    <a:pt x="20" y="856"/>
                  </a:lnTo>
                  <a:lnTo>
                    <a:pt x="25" y="859"/>
                  </a:lnTo>
                  <a:lnTo>
                    <a:pt x="31" y="859"/>
                  </a:lnTo>
                  <a:lnTo>
                    <a:pt x="31" y="859"/>
                  </a:lnTo>
                  <a:close/>
                  <a:moveTo>
                    <a:pt x="31" y="700"/>
                  </a:moveTo>
                  <a:lnTo>
                    <a:pt x="31" y="700"/>
                  </a:lnTo>
                  <a:lnTo>
                    <a:pt x="38" y="700"/>
                  </a:lnTo>
                  <a:lnTo>
                    <a:pt x="44" y="698"/>
                  </a:lnTo>
                  <a:lnTo>
                    <a:pt x="50" y="694"/>
                  </a:lnTo>
                  <a:lnTo>
                    <a:pt x="54" y="691"/>
                  </a:lnTo>
                  <a:lnTo>
                    <a:pt x="58" y="686"/>
                  </a:lnTo>
                  <a:lnTo>
                    <a:pt x="61" y="681"/>
                  </a:lnTo>
                  <a:lnTo>
                    <a:pt x="63" y="675"/>
                  </a:lnTo>
                  <a:lnTo>
                    <a:pt x="64" y="669"/>
                  </a:lnTo>
                  <a:lnTo>
                    <a:pt x="64" y="669"/>
                  </a:lnTo>
                  <a:lnTo>
                    <a:pt x="63" y="662"/>
                  </a:lnTo>
                  <a:lnTo>
                    <a:pt x="61" y="656"/>
                  </a:lnTo>
                  <a:lnTo>
                    <a:pt x="58" y="650"/>
                  </a:lnTo>
                  <a:lnTo>
                    <a:pt x="54" y="646"/>
                  </a:lnTo>
                  <a:lnTo>
                    <a:pt x="50" y="642"/>
                  </a:lnTo>
                  <a:lnTo>
                    <a:pt x="44" y="639"/>
                  </a:lnTo>
                  <a:lnTo>
                    <a:pt x="38" y="638"/>
                  </a:lnTo>
                  <a:lnTo>
                    <a:pt x="31" y="637"/>
                  </a:lnTo>
                  <a:lnTo>
                    <a:pt x="31" y="637"/>
                  </a:lnTo>
                  <a:lnTo>
                    <a:pt x="25" y="638"/>
                  </a:lnTo>
                  <a:lnTo>
                    <a:pt x="20" y="639"/>
                  </a:lnTo>
                  <a:lnTo>
                    <a:pt x="14" y="642"/>
                  </a:lnTo>
                  <a:lnTo>
                    <a:pt x="9" y="646"/>
                  </a:lnTo>
                  <a:lnTo>
                    <a:pt x="6" y="650"/>
                  </a:lnTo>
                  <a:lnTo>
                    <a:pt x="2" y="656"/>
                  </a:lnTo>
                  <a:lnTo>
                    <a:pt x="0" y="662"/>
                  </a:lnTo>
                  <a:lnTo>
                    <a:pt x="0" y="669"/>
                  </a:lnTo>
                  <a:lnTo>
                    <a:pt x="0" y="669"/>
                  </a:lnTo>
                  <a:lnTo>
                    <a:pt x="0" y="675"/>
                  </a:lnTo>
                  <a:lnTo>
                    <a:pt x="2" y="681"/>
                  </a:lnTo>
                  <a:lnTo>
                    <a:pt x="6" y="686"/>
                  </a:lnTo>
                  <a:lnTo>
                    <a:pt x="9" y="691"/>
                  </a:lnTo>
                  <a:lnTo>
                    <a:pt x="14" y="694"/>
                  </a:lnTo>
                  <a:lnTo>
                    <a:pt x="20" y="698"/>
                  </a:lnTo>
                  <a:lnTo>
                    <a:pt x="25" y="700"/>
                  </a:lnTo>
                  <a:lnTo>
                    <a:pt x="31" y="700"/>
                  </a:lnTo>
                  <a:lnTo>
                    <a:pt x="31" y="700"/>
                  </a:lnTo>
                  <a:close/>
                  <a:moveTo>
                    <a:pt x="31" y="541"/>
                  </a:moveTo>
                  <a:lnTo>
                    <a:pt x="31" y="541"/>
                  </a:lnTo>
                  <a:lnTo>
                    <a:pt x="38" y="540"/>
                  </a:lnTo>
                  <a:lnTo>
                    <a:pt x="44" y="539"/>
                  </a:lnTo>
                  <a:lnTo>
                    <a:pt x="50" y="536"/>
                  </a:lnTo>
                  <a:lnTo>
                    <a:pt x="54" y="531"/>
                  </a:lnTo>
                  <a:lnTo>
                    <a:pt x="58" y="527"/>
                  </a:lnTo>
                  <a:lnTo>
                    <a:pt x="61" y="522"/>
                  </a:lnTo>
                  <a:lnTo>
                    <a:pt x="63" y="515"/>
                  </a:lnTo>
                  <a:lnTo>
                    <a:pt x="64" y="509"/>
                  </a:lnTo>
                  <a:lnTo>
                    <a:pt x="64" y="509"/>
                  </a:lnTo>
                  <a:lnTo>
                    <a:pt x="63" y="502"/>
                  </a:lnTo>
                  <a:lnTo>
                    <a:pt x="61" y="497"/>
                  </a:lnTo>
                  <a:lnTo>
                    <a:pt x="58" y="492"/>
                  </a:lnTo>
                  <a:lnTo>
                    <a:pt x="54" y="486"/>
                  </a:lnTo>
                  <a:lnTo>
                    <a:pt x="50" y="483"/>
                  </a:lnTo>
                  <a:lnTo>
                    <a:pt x="44" y="480"/>
                  </a:lnTo>
                  <a:lnTo>
                    <a:pt x="38" y="478"/>
                  </a:lnTo>
                  <a:lnTo>
                    <a:pt x="31" y="478"/>
                  </a:lnTo>
                  <a:lnTo>
                    <a:pt x="31" y="478"/>
                  </a:lnTo>
                  <a:lnTo>
                    <a:pt x="25" y="478"/>
                  </a:lnTo>
                  <a:lnTo>
                    <a:pt x="20" y="480"/>
                  </a:lnTo>
                  <a:lnTo>
                    <a:pt x="14" y="483"/>
                  </a:lnTo>
                  <a:lnTo>
                    <a:pt x="9" y="486"/>
                  </a:lnTo>
                  <a:lnTo>
                    <a:pt x="6" y="492"/>
                  </a:lnTo>
                  <a:lnTo>
                    <a:pt x="2" y="497"/>
                  </a:lnTo>
                  <a:lnTo>
                    <a:pt x="0" y="502"/>
                  </a:lnTo>
                  <a:lnTo>
                    <a:pt x="0" y="509"/>
                  </a:lnTo>
                  <a:lnTo>
                    <a:pt x="0" y="509"/>
                  </a:lnTo>
                  <a:lnTo>
                    <a:pt x="0" y="515"/>
                  </a:lnTo>
                  <a:lnTo>
                    <a:pt x="2" y="522"/>
                  </a:lnTo>
                  <a:lnTo>
                    <a:pt x="6" y="527"/>
                  </a:lnTo>
                  <a:lnTo>
                    <a:pt x="9" y="531"/>
                  </a:lnTo>
                  <a:lnTo>
                    <a:pt x="14" y="536"/>
                  </a:lnTo>
                  <a:lnTo>
                    <a:pt x="20" y="539"/>
                  </a:lnTo>
                  <a:lnTo>
                    <a:pt x="25" y="540"/>
                  </a:lnTo>
                  <a:lnTo>
                    <a:pt x="31" y="541"/>
                  </a:lnTo>
                  <a:lnTo>
                    <a:pt x="31" y="541"/>
                  </a:lnTo>
                  <a:close/>
                  <a:moveTo>
                    <a:pt x="31" y="382"/>
                  </a:moveTo>
                  <a:lnTo>
                    <a:pt x="31" y="382"/>
                  </a:lnTo>
                  <a:lnTo>
                    <a:pt x="38" y="381"/>
                  </a:lnTo>
                  <a:lnTo>
                    <a:pt x="44" y="379"/>
                  </a:lnTo>
                  <a:lnTo>
                    <a:pt x="50" y="377"/>
                  </a:lnTo>
                  <a:lnTo>
                    <a:pt x="54" y="373"/>
                  </a:lnTo>
                  <a:lnTo>
                    <a:pt x="58" y="368"/>
                  </a:lnTo>
                  <a:lnTo>
                    <a:pt x="61" y="363"/>
                  </a:lnTo>
                  <a:lnTo>
                    <a:pt x="63" y="357"/>
                  </a:lnTo>
                  <a:lnTo>
                    <a:pt x="64" y="350"/>
                  </a:lnTo>
                  <a:lnTo>
                    <a:pt x="64" y="350"/>
                  </a:lnTo>
                  <a:lnTo>
                    <a:pt x="63" y="344"/>
                  </a:lnTo>
                  <a:lnTo>
                    <a:pt x="61" y="338"/>
                  </a:lnTo>
                  <a:lnTo>
                    <a:pt x="58" y="333"/>
                  </a:lnTo>
                  <a:lnTo>
                    <a:pt x="54" y="328"/>
                  </a:lnTo>
                  <a:lnTo>
                    <a:pt x="50" y="324"/>
                  </a:lnTo>
                  <a:lnTo>
                    <a:pt x="44" y="321"/>
                  </a:lnTo>
                  <a:lnTo>
                    <a:pt x="38" y="319"/>
                  </a:lnTo>
                  <a:lnTo>
                    <a:pt x="31" y="318"/>
                  </a:lnTo>
                  <a:lnTo>
                    <a:pt x="31" y="318"/>
                  </a:lnTo>
                  <a:lnTo>
                    <a:pt x="25" y="319"/>
                  </a:lnTo>
                  <a:lnTo>
                    <a:pt x="20" y="321"/>
                  </a:lnTo>
                  <a:lnTo>
                    <a:pt x="14" y="324"/>
                  </a:lnTo>
                  <a:lnTo>
                    <a:pt x="9" y="328"/>
                  </a:lnTo>
                  <a:lnTo>
                    <a:pt x="6" y="333"/>
                  </a:lnTo>
                  <a:lnTo>
                    <a:pt x="2" y="338"/>
                  </a:lnTo>
                  <a:lnTo>
                    <a:pt x="0" y="344"/>
                  </a:lnTo>
                  <a:lnTo>
                    <a:pt x="0" y="350"/>
                  </a:lnTo>
                  <a:lnTo>
                    <a:pt x="0" y="350"/>
                  </a:lnTo>
                  <a:lnTo>
                    <a:pt x="0" y="357"/>
                  </a:lnTo>
                  <a:lnTo>
                    <a:pt x="2" y="363"/>
                  </a:lnTo>
                  <a:lnTo>
                    <a:pt x="6" y="368"/>
                  </a:lnTo>
                  <a:lnTo>
                    <a:pt x="9" y="373"/>
                  </a:lnTo>
                  <a:lnTo>
                    <a:pt x="14" y="377"/>
                  </a:lnTo>
                  <a:lnTo>
                    <a:pt x="20" y="379"/>
                  </a:lnTo>
                  <a:lnTo>
                    <a:pt x="25" y="381"/>
                  </a:lnTo>
                  <a:lnTo>
                    <a:pt x="31" y="382"/>
                  </a:lnTo>
                  <a:lnTo>
                    <a:pt x="31" y="382"/>
                  </a:lnTo>
                  <a:close/>
                  <a:moveTo>
                    <a:pt x="31" y="223"/>
                  </a:moveTo>
                  <a:lnTo>
                    <a:pt x="31" y="223"/>
                  </a:lnTo>
                  <a:lnTo>
                    <a:pt x="38" y="222"/>
                  </a:lnTo>
                  <a:lnTo>
                    <a:pt x="44" y="220"/>
                  </a:lnTo>
                  <a:lnTo>
                    <a:pt x="50" y="218"/>
                  </a:lnTo>
                  <a:lnTo>
                    <a:pt x="54" y="214"/>
                  </a:lnTo>
                  <a:lnTo>
                    <a:pt x="58" y="210"/>
                  </a:lnTo>
                  <a:lnTo>
                    <a:pt x="61" y="203"/>
                  </a:lnTo>
                  <a:lnTo>
                    <a:pt x="63" y="198"/>
                  </a:lnTo>
                  <a:lnTo>
                    <a:pt x="64" y="191"/>
                  </a:lnTo>
                  <a:lnTo>
                    <a:pt x="64" y="191"/>
                  </a:lnTo>
                  <a:lnTo>
                    <a:pt x="63" y="185"/>
                  </a:lnTo>
                  <a:lnTo>
                    <a:pt x="61" y="178"/>
                  </a:lnTo>
                  <a:lnTo>
                    <a:pt x="58" y="173"/>
                  </a:lnTo>
                  <a:lnTo>
                    <a:pt x="54" y="169"/>
                  </a:lnTo>
                  <a:lnTo>
                    <a:pt x="50" y="164"/>
                  </a:lnTo>
                  <a:lnTo>
                    <a:pt x="44" y="162"/>
                  </a:lnTo>
                  <a:lnTo>
                    <a:pt x="38" y="160"/>
                  </a:lnTo>
                  <a:lnTo>
                    <a:pt x="31" y="159"/>
                  </a:lnTo>
                  <a:lnTo>
                    <a:pt x="31" y="159"/>
                  </a:lnTo>
                  <a:lnTo>
                    <a:pt x="25" y="160"/>
                  </a:lnTo>
                  <a:lnTo>
                    <a:pt x="20" y="162"/>
                  </a:lnTo>
                  <a:lnTo>
                    <a:pt x="14" y="164"/>
                  </a:lnTo>
                  <a:lnTo>
                    <a:pt x="9" y="169"/>
                  </a:lnTo>
                  <a:lnTo>
                    <a:pt x="6" y="173"/>
                  </a:lnTo>
                  <a:lnTo>
                    <a:pt x="2" y="178"/>
                  </a:lnTo>
                  <a:lnTo>
                    <a:pt x="0" y="185"/>
                  </a:lnTo>
                  <a:lnTo>
                    <a:pt x="0" y="191"/>
                  </a:lnTo>
                  <a:lnTo>
                    <a:pt x="0" y="191"/>
                  </a:lnTo>
                  <a:lnTo>
                    <a:pt x="0" y="198"/>
                  </a:lnTo>
                  <a:lnTo>
                    <a:pt x="2" y="203"/>
                  </a:lnTo>
                  <a:lnTo>
                    <a:pt x="6" y="210"/>
                  </a:lnTo>
                  <a:lnTo>
                    <a:pt x="9" y="214"/>
                  </a:lnTo>
                  <a:lnTo>
                    <a:pt x="14" y="218"/>
                  </a:lnTo>
                  <a:lnTo>
                    <a:pt x="20" y="220"/>
                  </a:lnTo>
                  <a:lnTo>
                    <a:pt x="25" y="222"/>
                  </a:lnTo>
                  <a:lnTo>
                    <a:pt x="31" y="223"/>
                  </a:lnTo>
                  <a:lnTo>
                    <a:pt x="31" y="223"/>
                  </a:lnTo>
                  <a:close/>
                  <a:moveTo>
                    <a:pt x="31" y="64"/>
                  </a:moveTo>
                  <a:lnTo>
                    <a:pt x="31" y="64"/>
                  </a:lnTo>
                  <a:lnTo>
                    <a:pt x="38" y="64"/>
                  </a:lnTo>
                  <a:lnTo>
                    <a:pt x="44" y="61"/>
                  </a:lnTo>
                  <a:lnTo>
                    <a:pt x="50" y="58"/>
                  </a:lnTo>
                  <a:lnTo>
                    <a:pt x="54" y="55"/>
                  </a:lnTo>
                  <a:lnTo>
                    <a:pt x="58" y="50"/>
                  </a:lnTo>
                  <a:lnTo>
                    <a:pt x="61" y="44"/>
                  </a:lnTo>
                  <a:lnTo>
                    <a:pt x="63" y="39"/>
                  </a:lnTo>
                  <a:lnTo>
                    <a:pt x="64" y="32"/>
                  </a:lnTo>
                  <a:lnTo>
                    <a:pt x="64" y="32"/>
                  </a:lnTo>
                  <a:lnTo>
                    <a:pt x="63" y="26"/>
                  </a:lnTo>
                  <a:lnTo>
                    <a:pt x="61" y="20"/>
                  </a:lnTo>
                  <a:lnTo>
                    <a:pt x="58" y="14"/>
                  </a:lnTo>
                  <a:lnTo>
                    <a:pt x="54" y="10"/>
                  </a:lnTo>
                  <a:lnTo>
                    <a:pt x="50" y="6"/>
                  </a:lnTo>
                  <a:lnTo>
                    <a:pt x="44" y="2"/>
                  </a:lnTo>
                  <a:lnTo>
                    <a:pt x="38" y="1"/>
                  </a:lnTo>
                  <a:lnTo>
                    <a:pt x="31" y="0"/>
                  </a:lnTo>
                  <a:lnTo>
                    <a:pt x="31" y="0"/>
                  </a:lnTo>
                  <a:lnTo>
                    <a:pt x="25" y="1"/>
                  </a:lnTo>
                  <a:lnTo>
                    <a:pt x="20" y="2"/>
                  </a:lnTo>
                  <a:lnTo>
                    <a:pt x="14" y="6"/>
                  </a:lnTo>
                  <a:lnTo>
                    <a:pt x="9" y="10"/>
                  </a:lnTo>
                  <a:lnTo>
                    <a:pt x="6" y="14"/>
                  </a:lnTo>
                  <a:lnTo>
                    <a:pt x="2" y="20"/>
                  </a:lnTo>
                  <a:lnTo>
                    <a:pt x="0" y="26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0" y="39"/>
                  </a:lnTo>
                  <a:lnTo>
                    <a:pt x="2" y="44"/>
                  </a:lnTo>
                  <a:lnTo>
                    <a:pt x="6" y="50"/>
                  </a:lnTo>
                  <a:lnTo>
                    <a:pt x="9" y="55"/>
                  </a:lnTo>
                  <a:lnTo>
                    <a:pt x="14" y="58"/>
                  </a:lnTo>
                  <a:lnTo>
                    <a:pt x="20" y="61"/>
                  </a:lnTo>
                  <a:lnTo>
                    <a:pt x="25" y="64"/>
                  </a:lnTo>
                  <a:lnTo>
                    <a:pt x="31" y="64"/>
                  </a:lnTo>
                  <a:lnTo>
                    <a:pt x="31" y="6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2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5475588" y="2398129"/>
            <a:ext cx="1224000" cy="1224000"/>
            <a:chOff x="5988852" y="2398129"/>
            <a:chExt cx="1224000" cy="1224000"/>
          </a:xfrm>
        </p:grpSpPr>
        <p:sp>
          <p:nvSpPr>
            <p:cNvPr id="26" name="椭圆 25"/>
            <p:cNvSpPr/>
            <p:nvPr/>
          </p:nvSpPr>
          <p:spPr>
            <a:xfrm>
              <a:off x="5988852" y="2398129"/>
              <a:ext cx="1224000" cy="1224000"/>
            </a:xfrm>
            <a:prstGeom prst="ellipse">
              <a:avLst/>
            </a:prstGeom>
            <a:solidFill>
              <a:srgbClr val="2C353A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  <p:sp>
          <p:nvSpPr>
            <p:cNvPr id="27" name="Freeform 80"/>
            <p:cNvSpPr>
              <a:spLocks noEditPoints="1"/>
            </p:cNvSpPr>
            <p:nvPr/>
          </p:nvSpPr>
          <p:spPr bwMode="auto">
            <a:xfrm>
              <a:off x="6439720" y="2847410"/>
              <a:ext cx="322263" cy="323850"/>
            </a:xfrm>
            <a:custGeom>
              <a:avLst/>
              <a:gdLst>
                <a:gd name="T0" fmla="*/ 1017 w 1017"/>
                <a:gd name="T1" fmla="*/ 28 h 1017"/>
                <a:gd name="T2" fmla="*/ 1017 w 1017"/>
                <a:gd name="T3" fmla="*/ 25 h 1017"/>
                <a:gd name="T4" fmla="*/ 1015 w 1017"/>
                <a:gd name="T5" fmla="*/ 19 h 1017"/>
                <a:gd name="T6" fmla="*/ 1014 w 1017"/>
                <a:gd name="T7" fmla="*/ 17 h 1017"/>
                <a:gd name="T8" fmla="*/ 1011 w 1017"/>
                <a:gd name="T9" fmla="*/ 12 h 1017"/>
                <a:gd name="T10" fmla="*/ 1008 w 1017"/>
                <a:gd name="T11" fmla="*/ 9 h 1017"/>
                <a:gd name="T12" fmla="*/ 1005 w 1017"/>
                <a:gd name="T13" fmla="*/ 6 h 1017"/>
                <a:gd name="T14" fmla="*/ 1003 w 1017"/>
                <a:gd name="T15" fmla="*/ 5 h 1017"/>
                <a:gd name="T16" fmla="*/ 1002 w 1017"/>
                <a:gd name="T17" fmla="*/ 4 h 1017"/>
                <a:gd name="T18" fmla="*/ 1002 w 1017"/>
                <a:gd name="T19" fmla="*/ 4 h 1017"/>
                <a:gd name="T20" fmla="*/ 995 w 1017"/>
                <a:gd name="T21" fmla="*/ 1 h 1017"/>
                <a:gd name="T22" fmla="*/ 991 w 1017"/>
                <a:gd name="T23" fmla="*/ 0 h 1017"/>
                <a:gd name="T24" fmla="*/ 984 w 1017"/>
                <a:gd name="T25" fmla="*/ 0 h 1017"/>
                <a:gd name="T26" fmla="*/ 983 w 1017"/>
                <a:gd name="T27" fmla="*/ 0 h 1017"/>
                <a:gd name="T28" fmla="*/ 977 w 1017"/>
                <a:gd name="T29" fmla="*/ 1 h 1017"/>
                <a:gd name="T30" fmla="*/ 973 w 1017"/>
                <a:gd name="T31" fmla="*/ 2 h 1017"/>
                <a:gd name="T32" fmla="*/ 968 w 1017"/>
                <a:gd name="T33" fmla="*/ 5 h 1017"/>
                <a:gd name="T34" fmla="*/ 968 w 1017"/>
                <a:gd name="T35" fmla="*/ 5 h 1017"/>
                <a:gd name="T36" fmla="*/ 10 w 1017"/>
                <a:gd name="T37" fmla="*/ 676 h 1017"/>
                <a:gd name="T38" fmla="*/ 1 w 1017"/>
                <a:gd name="T39" fmla="*/ 689 h 1017"/>
                <a:gd name="T40" fmla="*/ 0 w 1017"/>
                <a:gd name="T41" fmla="*/ 704 h 1017"/>
                <a:gd name="T42" fmla="*/ 3 w 1017"/>
                <a:gd name="T43" fmla="*/ 713 h 1017"/>
                <a:gd name="T44" fmla="*/ 13 w 1017"/>
                <a:gd name="T45" fmla="*/ 724 h 1017"/>
                <a:gd name="T46" fmla="*/ 27 w 1017"/>
                <a:gd name="T47" fmla="*/ 731 h 1017"/>
                <a:gd name="T48" fmla="*/ 350 w 1017"/>
                <a:gd name="T49" fmla="*/ 985 h 1017"/>
                <a:gd name="T50" fmla="*/ 351 w 1017"/>
                <a:gd name="T51" fmla="*/ 988 h 1017"/>
                <a:gd name="T52" fmla="*/ 354 w 1017"/>
                <a:gd name="T53" fmla="*/ 1000 h 1017"/>
                <a:gd name="T54" fmla="*/ 357 w 1017"/>
                <a:gd name="T55" fmla="*/ 1005 h 1017"/>
                <a:gd name="T56" fmla="*/ 365 w 1017"/>
                <a:gd name="T57" fmla="*/ 1012 h 1017"/>
                <a:gd name="T58" fmla="*/ 368 w 1017"/>
                <a:gd name="T59" fmla="*/ 1014 h 1017"/>
                <a:gd name="T60" fmla="*/ 376 w 1017"/>
                <a:gd name="T61" fmla="*/ 1016 h 1017"/>
                <a:gd name="T62" fmla="*/ 382 w 1017"/>
                <a:gd name="T63" fmla="*/ 1017 h 1017"/>
                <a:gd name="T64" fmla="*/ 393 w 1017"/>
                <a:gd name="T65" fmla="*/ 1015 h 1017"/>
                <a:gd name="T66" fmla="*/ 399 w 1017"/>
                <a:gd name="T67" fmla="*/ 1012 h 1017"/>
                <a:gd name="T68" fmla="*/ 405 w 1017"/>
                <a:gd name="T69" fmla="*/ 1006 h 1017"/>
                <a:gd name="T70" fmla="*/ 524 w 1017"/>
                <a:gd name="T71" fmla="*/ 821 h 1017"/>
                <a:gd name="T72" fmla="*/ 876 w 1017"/>
                <a:gd name="T73" fmla="*/ 1013 h 1017"/>
                <a:gd name="T74" fmla="*/ 891 w 1017"/>
                <a:gd name="T75" fmla="*/ 1017 h 1017"/>
                <a:gd name="T76" fmla="*/ 906 w 1017"/>
                <a:gd name="T77" fmla="*/ 1013 h 1017"/>
                <a:gd name="T78" fmla="*/ 921 w 1017"/>
                <a:gd name="T79" fmla="*/ 996 h 1017"/>
                <a:gd name="T80" fmla="*/ 1017 w 1017"/>
                <a:gd name="T81" fmla="*/ 34 h 1017"/>
                <a:gd name="T82" fmla="*/ 367 w 1017"/>
                <a:gd name="T83" fmla="*/ 667 h 1017"/>
                <a:gd name="T84" fmla="*/ 367 w 1017"/>
                <a:gd name="T85" fmla="*/ 667 h 1017"/>
                <a:gd name="T86" fmla="*/ 760 w 1017"/>
                <a:gd name="T87" fmla="*/ 328 h 1017"/>
                <a:gd name="T88" fmla="*/ 557 w 1017"/>
                <a:gd name="T89" fmla="*/ 76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017" h="1017">
                  <a:moveTo>
                    <a:pt x="1017" y="31"/>
                  </a:moveTo>
                  <a:lnTo>
                    <a:pt x="1017" y="31"/>
                  </a:lnTo>
                  <a:lnTo>
                    <a:pt x="1017" y="28"/>
                  </a:lnTo>
                  <a:lnTo>
                    <a:pt x="1017" y="28"/>
                  </a:lnTo>
                  <a:lnTo>
                    <a:pt x="1017" y="25"/>
                  </a:lnTo>
                  <a:lnTo>
                    <a:pt x="1017" y="25"/>
                  </a:lnTo>
                  <a:lnTo>
                    <a:pt x="1016" y="23"/>
                  </a:lnTo>
                  <a:lnTo>
                    <a:pt x="1016" y="23"/>
                  </a:lnTo>
                  <a:lnTo>
                    <a:pt x="1015" y="19"/>
                  </a:lnTo>
                  <a:lnTo>
                    <a:pt x="1015" y="19"/>
                  </a:lnTo>
                  <a:lnTo>
                    <a:pt x="1014" y="17"/>
                  </a:lnTo>
                  <a:lnTo>
                    <a:pt x="1014" y="17"/>
                  </a:lnTo>
                  <a:lnTo>
                    <a:pt x="1013" y="15"/>
                  </a:lnTo>
                  <a:lnTo>
                    <a:pt x="1013" y="15"/>
                  </a:lnTo>
                  <a:lnTo>
                    <a:pt x="1011" y="12"/>
                  </a:lnTo>
                  <a:lnTo>
                    <a:pt x="1011" y="12"/>
                  </a:lnTo>
                  <a:lnTo>
                    <a:pt x="1008" y="9"/>
                  </a:lnTo>
                  <a:lnTo>
                    <a:pt x="1008" y="9"/>
                  </a:lnTo>
                  <a:lnTo>
                    <a:pt x="1006" y="7"/>
                  </a:lnTo>
                  <a:lnTo>
                    <a:pt x="1006" y="7"/>
                  </a:lnTo>
                  <a:lnTo>
                    <a:pt x="1005" y="6"/>
                  </a:lnTo>
                  <a:lnTo>
                    <a:pt x="1005" y="6"/>
                  </a:lnTo>
                  <a:lnTo>
                    <a:pt x="1003" y="5"/>
                  </a:lnTo>
                  <a:lnTo>
                    <a:pt x="1003" y="5"/>
                  </a:lnTo>
                  <a:lnTo>
                    <a:pt x="1002" y="4"/>
                  </a:lnTo>
                  <a:lnTo>
                    <a:pt x="1002" y="4"/>
                  </a:lnTo>
                  <a:lnTo>
                    <a:pt x="1002" y="4"/>
                  </a:lnTo>
                  <a:lnTo>
                    <a:pt x="1002" y="4"/>
                  </a:lnTo>
                  <a:lnTo>
                    <a:pt x="1002" y="4"/>
                  </a:lnTo>
                  <a:lnTo>
                    <a:pt x="1002" y="4"/>
                  </a:lnTo>
                  <a:lnTo>
                    <a:pt x="998" y="2"/>
                  </a:lnTo>
                  <a:lnTo>
                    <a:pt x="998" y="2"/>
                  </a:lnTo>
                  <a:lnTo>
                    <a:pt x="995" y="1"/>
                  </a:lnTo>
                  <a:lnTo>
                    <a:pt x="995" y="1"/>
                  </a:lnTo>
                  <a:lnTo>
                    <a:pt x="991" y="0"/>
                  </a:lnTo>
                  <a:lnTo>
                    <a:pt x="991" y="0"/>
                  </a:lnTo>
                  <a:lnTo>
                    <a:pt x="988" y="0"/>
                  </a:lnTo>
                  <a:lnTo>
                    <a:pt x="988" y="0"/>
                  </a:lnTo>
                  <a:lnTo>
                    <a:pt x="984" y="0"/>
                  </a:lnTo>
                  <a:lnTo>
                    <a:pt x="984" y="0"/>
                  </a:lnTo>
                  <a:lnTo>
                    <a:pt x="983" y="0"/>
                  </a:lnTo>
                  <a:lnTo>
                    <a:pt x="983" y="0"/>
                  </a:lnTo>
                  <a:lnTo>
                    <a:pt x="981" y="0"/>
                  </a:lnTo>
                  <a:lnTo>
                    <a:pt x="981" y="0"/>
                  </a:lnTo>
                  <a:lnTo>
                    <a:pt x="977" y="1"/>
                  </a:lnTo>
                  <a:lnTo>
                    <a:pt x="977" y="1"/>
                  </a:lnTo>
                  <a:lnTo>
                    <a:pt x="973" y="2"/>
                  </a:lnTo>
                  <a:lnTo>
                    <a:pt x="973" y="2"/>
                  </a:lnTo>
                  <a:lnTo>
                    <a:pt x="971" y="3"/>
                  </a:lnTo>
                  <a:lnTo>
                    <a:pt x="971" y="3"/>
                  </a:lnTo>
                  <a:lnTo>
                    <a:pt x="968" y="5"/>
                  </a:lnTo>
                  <a:lnTo>
                    <a:pt x="968" y="5"/>
                  </a:lnTo>
                  <a:lnTo>
                    <a:pt x="968" y="5"/>
                  </a:lnTo>
                  <a:lnTo>
                    <a:pt x="968" y="5"/>
                  </a:lnTo>
                  <a:lnTo>
                    <a:pt x="14" y="673"/>
                  </a:lnTo>
                  <a:lnTo>
                    <a:pt x="14" y="673"/>
                  </a:lnTo>
                  <a:lnTo>
                    <a:pt x="10" y="676"/>
                  </a:lnTo>
                  <a:lnTo>
                    <a:pt x="6" y="680"/>
                  </a:lnTo>
                  <a:lnTo>
                    <a:pt x="3" y="684"/>
                  </a:lnTo>
                  <a:lnTo>
                    <a:pt x="1" y="689"/>
                  </a:lnTo>
                  <a:lnTo>
                    <a:pt x="0" y="693"/>
                  </a:lnTo>
                  <a:lnTo>
                    <a:pt x="0" y="698"/>
                  </a:lnTo>
                  <a:lnTo>
                    <a:pt x="0" y="704"/>
                  </a:lnTo>
                  <a:lnTo>
                    <a:pt x="1" y="708"/>
                  </a:lnTo>
                  <a:lnTo>
                    <a:pt x="1" y="708"/>
                  </a:lnTo>
                  <a:lnTo>
                    <a:pt x="3" y="713"/>
                  </a:lnTo>
                  <a:lnTo>
                    <a:pt x="6" y="718"/>
                  </a:lnTo>
                  <a:lnTo>
                    <a:pt x="10" y="721"/>
                  </a:lnTo>
                  <a:lnTo>
                    <a:pt x="13" y="724"/>
                  </a:lnTo>
                  <a:lnTo>
                    <a:pt x="17" y="727"/>
                  </a:lnTo>
                  <a:lnTo>
                    <a:pt x="21" y="730"/>
                  </a:lnTo>
                  <a:lnTo>
                    <a:pt x="27" y="731"/>
                  </a:lnTo>
                  <a:lnTo>
                    <a:pt x="32" y="731"/>
                  </a:lnTo>
                  <a:lnTo>
                    <a:pt x="350" y="731"/>
                  </a:lnTo>
                  <a:lnTo>
                    <a:pt x="350" y="985"/>
                  </a:lnTo>
                  <a:lnTo>
                    <a:pt x="350" y="985"/>
                  </a:lnTo>
                  <a:lnTo>
                    <a:pt x="351" y="988"/>
                  </a:lnTo>
                  <a:lnTo>
                    <a:pt x="351" y="988"/>
                  </a:lnTo>
                  <a:lnTo>
                    <a:pt x="352" y="995"/>
                  </a:lnTo>
                  <a:lnTo>
                    <a:pt x="352" y="995"/>
                  </a:lnTo>
                  <a:lnTo>
                    <a:pt x="354" y="1000"/>
                  </a:lnTo>
                  <a:lnTo>
                    <a:pt x="354" y="1000"/>
                  </a:lnTo>
                  <a:lnTo>
                    <a:pt x="357" y="1005"/>
                  </a:lnTo>
                  <a:lnTo>
                    <a:pt x="357" y="1005"/>
                  </a:lnTo>
                  <a:lnTo>
                    <a:pt x="362" y="1010"/>
                  </a:lnTo>
                  <a:lnTo>
                    <a:pt x="362" y="1010"/>
                  </a:lnTo>
                  <a:lnTo>
                    <a:pt x="365" y="1012"/>
                  </a:lnTo>
                  <a:lnTo>
                    <a:pt x="365" y="1012"/>
                  </a:lnTo>
                  <a:lnTo>
                    <a:pt x="368" y="1014"/>
                  </a:lnTo>
                  <a:lnTo>
                    <a:pt x="368" y="1014"/>
                  </a:lnTo>
                  <a:lnTo>
                    <a:pt x="370" y="1015"/>
                  </a:lnTo>
                  <a:lnTo>
                    <a:pt x="370" y="1015"/>
                  </a:lnTo>
                  <a:lnTo>
                    <a:pt x="376" y="1016"/>
                  </a:lnTo>
                  <a:lnTo>
                    <a:pt x="382" y="1017"/>
                  </a:lnTo>
                  <a:lnTo>
                    <a:pt x="382" y="1017"/>
                  </a:lnTo>
                  <a:lnTo>
                    <a:pt x="382" y="1017"/>
                  </a:lnTo>
                  <a:lnTo>
                    <a:pt x="387" y="1016"/>
                  </a:lnTo>
                  <a:lnTo>
                    <a:pt x="393" y="1015"/>
                  </a:lnTo>
                  <a:lnTo>
                    <a:pt x="393" y="1015"/>
                  </a:lnTo>
                  <a:lnTo>
                    <a:pt x="395" y="1014"/>
                  </a:lnTo>
                  <a:lnTo>
                    <a:pt x="395" y="1014"/>
                  </a:lnTo>
                  <a:lnTo>
                    <a:pt x="399" y="1012"/>
                  </a:lnTo>
                  <a:lnTo>
                    <a:pt x="403" y="1007"/>
                  </a:lnTo>
                  <a:lnTo>
                    <a:pt x="403" y="1007"/>
                  </a:lnTo>
                  <a:lnTo>
                    <a:pt x="405" y="1006"/>
                  </a:lnTo>
                  <a:lnTo>
                    <a:pt x="405" y="1006"/>
                  </a:lnTo>
                  <a:lnTo>
                    <a:pt x="409" y="1002"/>
                  </a:lnTo>
                  <a:lnTo>
                    <a:pt x="524" y="821"/>
                  </a:lnTo>
                  <a:lnTo>
                    <a:pt x="524" y="821"/>
                  </a:lnTo>
                  <a:lnTo>
                    <a:pt x="526" y="822"/>
                  </a:lnTo>
                  <a:lnTo>
                    <a:pt x="876" y="1013"/>
                  </a:lnTo>
                  <a:lnTo>
                    <a:pt x="876" y="1013"/>
                  </a:lnTo>
                  <a:lnTo>
                    <a:pt x="883" y="1016"/>
                  </a:lnTo>
                  <a:lnTo>
                    <a:pt x="891" y="1017"/>
                  </a:lnTo>
                  <a:lnTo>
                    <a:pt x="898" y="1016"/>
                  </a:lnTo>
                  <a:lnTo>
                    <a:pt x="906" y="1013"/>
                  </a:lnTo>
                  <a:lnTo>
                    <a:pt x="906" y="1013"/>
                  </a:lnTo>
                  <a:lnTo>
                    <a:pt x="912" y="1009"/>
                  </a:lnTo>
                  <a:lnTo>
                    <a:pt x="917" y="1003"/>
                  </a:lnTo>
                  <a:lnTo>
                    <a:pt x="921" y="996"/>
                  </a:lnTo>
                  <a:lnTo>
                    <a:pt x="922" y="988"/>
                  </a:lnTo>
                  <a:lnTo>
                    <a:pt x="1017" y="34"/>
                  </a:lnTo>
                  <a:lnTo>
                    <a:pt x="1017" y="34"/>
                  </a:lnTo>
                  <a:lnTo>
                    <a:pt x="1017" y="31"/>
                  </a:lnTo>
                  <a:lnTo>
                    <a:pt x="1017" y="31"/>
                  </a:lnTo>
                  <a:close/>
                  <a:moveTo>
                    <a:pt x="367" y="667"/>
                  </a:moveTo>
                  <a:lnTo>
                    <a:pt x="133" y="667"/>
                  </a:lnTo>
                  <a:lnTo>
                    <a:pt x="773" y="219"/>
                  </a:lnTo>
                  <a:lnTo>
                    <a:pt x="367" y="667"/>
                  </a:lnTo>
                  <a:close/>
                  <a:moveTo>
                    <a:pt x="413" y="875"/>
                  </a:moveTo>
                  <a:lnTo>
                    <a:pt x="413" y="711"/>
                  </a:lnTo>
                  <a:lnTo>
                    <a:pt x="760" y="328"/>
                  </a:lnTo>
                  <a:lnTo>
                    <a:pt x="413" y="875"/>
                  </a:lnTo>
                  <a:close/>
                  <a:moveTo>
                    <a:pt x="864" y="934"/>
                  </a:moveTo>
                  <a:lnTo>
                    <a:pt x="557" y="767"/>
                  </a:lnTo>
                  <a:lnTo>
                    <a:pt x="941" y="162"/>
                  </a:lnTo>
                  <a:lnTo>
                    <a:pt x="864" y="93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2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7327900" y="1805305"/>
            <a:ext cx="5904230" cy="4192270"/>
            <a:chOff x="11540" y="2843"/>
            <a:chExt cx="9298" cy="6602"/>
          </a:xfrm>
        </p:grpSpPr>
        <p:grpSp>
          <p:nvGrpSpPr>
            <p:cNvPr id="4" name="组合 3"/>
            <p:cNvGrpSpPr/>
            <p:nvPr/>
          </p:nvGrpSpPr>
          <p:grpSpPr>
            <a:xfrm>
              <a:off x="11540" y="2843"/>
              <a:ext cx="9299" cy="6602"/>
              <a:chOff x="11540" y="2843"/>
              <a:chExt cx="9299" cy="6602"/>
            </a:xfrm>
          </p:grpSpPr>
          <p:grpSp>
            <p:nvGrpSpPr>
              <p:cNvPr id="28" name="组合 27"/>
              <p:cNvGrpSpPr/>
              <p:nvPr/>
            </p:nvGrpSpPr>
            <p:grpSpPr>
              <a:xfrm>
                <a:off x="11540" y="2843"/>
                <a:ext cx="9299" cy="6602"/>
                <a:chOff x="-86724" y="3066432"/>
                <a:chExt cx="3375639" cy="2396704"/>
              </a:xfrm>
            </p:grpSpPr>
            <p:pic>
              <p:nvPicPr>
                <p:cNvPr id="29" name="图片 28"/>
                <p:cNvPicPr>
                  <a:picLocks noChangeAspect="1"/>
                </p:cNvPicPr>
                <p:nvPr/>
              </p:nvPicPr>
              <p:blipFill>
                <a:blip r:embed="rId3" cstate="email"/>
                <a:stretch>
                  <a:fillRect/>
                </a:stretch>
              </p:blipFill>
              <p:spPr>
                <a:xfrm>
                  <a:off x="-86724" y="3066432"/>
                  <a:ext cx="3375639" cy="2396704"/>
                </a:xfrm>
                <a:prstGeom prst="rect">
                  <a:avLst/>
                </a:prstGeom>
              </p:spPr>
            </p:pic>
            <p:sp>
              <p:nvSpPr>
                <p:cNvPr id="31" name="矩形 30"/>
                <p:cNvSpPr/>
                <p:nvPr/>
              </p:nvSpPr>
              <p:spPr>
                <a:xfrm>
                  <a:off x="314294" y="3188742"/>
                  <a:ext cx="2571781" cy="1605507"/>
                </a:xfrm>
                <a:prstGeom prst="rect">
                  <a:avLst/>
                </a:prstGeom>
                <a:solidFill>
                  <a:srgbClr val="2C353A"/>
                </a:solidFill>
                <a:ln w="3175">
                  <a:solidFill>
                    <a:srgbClr val="32323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Arial" panose="020B0604020202020204"/>
                    <a:ea typeface="微软雅黑" panose="020B0503020204020204" charset="-122"/>
                    <a:sym typeface="Arial" panose="020B0604020202020204"/>
                  </a:endParaRPr>
                </a:p>
              </p:txBody>
            </p:sp>
          </p:grpSp>
          <p:pic>
            <p:nvPicPr>
              <p:cNvPr id="3" name="图片 2" descr="C:/Users/asus/AppData/Local/Temp/kaimatting/20201006155407/output_aiMatting_20201006155421.pngoutput_aiMatting_20201006155421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491" y="3952"/>
                <a:ext cx="1392" cy="1236"/>
              </a:xfrm>
              <a:prstGeom prst="rect">
                <a:avLst/>
              </a:prstGeom>
            </p:spPr>
          </p:pic>
        </p:grpSp>
        <p:sp>
          <p:nvSpPr>
            <p:cNvPr id="34" name="文本框 33"/>
            <p:cNvSpPr txBox="1"/>
            <p:nvPr/>
          </p:nvSpPr>
          <p:spPr>
            <a:xfrm>
              <a:off x="14237" y="5400"/>
              <a:ext cx="3899" cy="11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b="1">
                  <a:solidFill>
                    <a:schemeClr val="bg1">
                      <a:lumMod val="85000"/>
                    </a:schemeClr>
                  </a:solidFill>
                  <a:latin typeface="+mn-ea"/>
                </a:rPr>
                <a:t>小箱交</a:t>
              </a:r>
            </a:p>
            <a:p>
              <a:pPr algn="ctr"/>
              <a:r>
                <a:rPr lang="zh-CN" altLang="en-US" b="1">
                  <a:solidFill>
                    <a:schemeClr val="bg1">
                      <a:lumMod val="85000"/>
                    </a:schemeClr>
                  </a:solidFill>
                  <a:latin typeface="+mn-ea"/>
                </a:rPr>
                <a:t>您的不二之选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ll/>
      </p:transition>
    </mc:Choice>
    <mc:Fallback xmlns="">
      <p:transition spd="slow">
        <p:pull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8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8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0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2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4" presetID="2" presetClass="entr" presetSubtype="4" fill="hold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6" dur="8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7" dur="8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19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1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23" presetID="2" presetClass="entr" presetSubtype="4" fill="hold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5" dur="8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6" dur="8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7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28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30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1" fill="hold">
                          <p:stCondLst>
                            <p:cond delay="indefinite"/>
                          </p:stCondLst>
                          <p:childTnLst>
                            <p:par>
                              <p:cTn id="3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3" presetID="18" presetClass="entr" presetSubtype="12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2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Left)">
                                          <p:cBhvr>
                                            <p:cTn id="35" dur="20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4" grpId="0"/>
          <p:bldP spid="17" grpId="0"/>
          <p:bldP spid="18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8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8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0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2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4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8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" dur="8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19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1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23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8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8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7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28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30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1" fill="hold">
                          <p:stCondLst>
                            <p:cond delay="indefinite"/>
                          </p:stCondLst>
                          <p:childTnLst>
                            <p:par>
                              <p:cTn id="3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3" presetID="18" presetClass="entr" presetSubtype="12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2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Left)">
                                          <p:cBhvr>
                                            <p:cTn id="35" dur="20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4" grpId="0"/>
          <p:bldP spid="17" grpId="0"/>
          <p:bldP spid="18" grpId="0"/>
        </p:bldLst>
      </p:timing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4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0" y="0"/>
            <a:ext cx="12190413" cy="3429000"/>
          </a:xfrm>
          <a:prstGeom prst="rect">
            <a:avLst/>
          </a:prstGeom>
          <a:solidFill>
            <a:srgbClr val="2C35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334566" y="260648"/>
            <a:ext cx="11593288" cy="633670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334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23" name="文本框 3"/>
          <p:cNvSpPr txBox="1"/>
          <p:nvPr/>
        </p:nvSpPr>
        <p:spPr>
          <a:xfrm>
            <a:off x="838622" y="908720"/>
            <a:ext cx="15121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" dirty="0">
                <a:solidFill>
                  <a:srgbClr val="2C353A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03</a:t>
            </a:r>
            <a:endParaRPr lang="zh-CN" altLang="en-US" sz="7200" dirty="0">
              <a:solidFill>
                <a:srgbClr val="2C353A"/>
              </a:solidFill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24" name="文本框 3"/>
          <p:cNvSpPr txBox="1"/>
          <p:nvPr/>
        </p:nvSpPr>
        <p:spPr>
          <a:xfrm>
            <a:off x="838622" y="3068960"/>
            <a:ext cx="9865096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b="1" dirty="0">
                <a:solidFill>
                  <a:srgbClr val="2C353A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对第一次迭代的总结与评估</a:t>
            </a:r>
          </a:p>
          <a:p>
            <a:endParaRPr lang="zh-CN" altLang="en-US" sz="6000" b="1" dirty="0">
              <a:solidFill>
                <a:srgbClr val="2C353A"/>
              </a:solidFill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30" name="Shape 135"/>
          <p:cNvSpPr/>
          <p:nvPr/>
        </p:nvSpPr>
        <p:spPr>
          <a:xfrm>
            <a:off x="10129576" y="2723085"/>
            <a:ext cx="103868" cy="1028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31" name="Shape 136"/>
          <p:cNvSpPr/>
          <p:nvPr/>
        </p:nvSpPr>
        <p:spPr>
          <a:xfrm>
            <a:off x="10901663" y="1333658"/>
            <a:ext cx="102879" cy="1028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32" name="Shape 111"/>
          <p:cNvSpPr/>
          <p:nvPr/>
        </p:nvSpPr>
        <p:spPr>
          <a:xfrm>
            <a:off x="8750599" y="1516232"/>
            <a:ext cx="108815" cy="1098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33" name="Shape 114"/>
          <p:cNvSpPr/>
          <p:nvPr/>
        </p:nvSpPr>
        <p:spPr>
          <a:xfrm>
            <a:off x="9159641" y="858645"/>
            <a:ext cx="175093" cy="1741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34" name="Shape 118"/>
          <p:cNvSpPr/>
          <p:nvPr/>
        </p:nvSpPr>
        <p:spPr>
          <a:xfrm>
            <a:off x="10358086" y="2551949"/>
            <a:ext cx="230489" cy="2304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35" name="Shape 122"/>
          <p:cNvSpPr/>
          <p:nvPr/>
        </p:nvSpPr>
        <p:spPr>
          <a:xfrm>
            <a:off x="8717954" y="1483588"/>
            <a:ext cx="174103" cy="1750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508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36" name="Shape 127"/>
          <p:cNvSpPr/>
          <p:nvPr/>
        </p:nvSpPr>
        <p:spPr>
          <a:xfrm flipH="1">
            <a:off x="8815887" y="315810"/>
            <a:ext cx="862603" cy="1259775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37" name="Shape 129"/>
          <p:cNvSpPr/>
          <p:nvPr/>
        </p:nvSpPr>
        <p:spPr>
          <a:xfrm flipH="1" flipV="1">
            <a:off x="8815888" y="1571629"/>
            <a:ext cx="1577811" cy="1038684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55" name="Shape 139"/>
          <p:cNvSpPr/>
          <p:nvPr/>
        </p:nvSpPr>
        <p:spPr>
          <a:xfrm>
            <a:off x="11808931" y="1165058"/>
            <a:ext cx="96944" cy="979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508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56" name="Shape 140"/>
          <p:cNvSpPr/>
          <p:nvPr/>
        </p:nvSpPr>
        <p:spPr>
          <a:xfrm>
            <a:off x="11287408" y="289595"/>
            <a:ext cx="97933" cy="979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508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57" name="Shape 141"/>
          <p:cNvSpPr/>
          <p:nvPr/>
        </p:nvSpPr>
        <p:spPr>
          <a:xfrm>
            <a:off x="9549891" y="2935767"/>
            <a:ext cx="109803" cy="1088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58" name="Shape 142"/>
          <p:cNvSpPr/>
          <p:nvPr/>
        </p:nvSpPr>
        <p:spPr>
          <a:xfrm>
            <a:off x="9383702" y="1933685"/>
            <a:ext cx="96944" cy="969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508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59" name="Shape 143"/>
          <p:cNvSpPr/>
          <p:nvPr/>
        </p:nvSpPr>
        <p:spPr>
          <a:xfrm>
            <a:off x="11851467" y="2037704"/>
            <a:ext cx="108815" cy="1088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60" name="Shape 146"/>
          <p:cNvSpPr/>
          <p:nvPr/>
        </p:nvSpPr>
        <p:spPr>
          <a:xfrm flipH="1">
            <a:off x="10530706" y="2076091"/>
            <a:ext cx="1407664" cy="592545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61" name="Shape 147"/>
          <p:cNvSpPr/>
          <p:nvPr/>
        </p:nvSpPr>
        <p:spPr>
          <a:xfrm flipH="1">
            <a:off x="10493608" y="387528"/>
            <a:ext cx="833422" cy="2200033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62" name="Shape 148"/>
          <p:cNvSpPr/>
          <p:nvPr/>
        </p:nvSpPr>
        <p:spPr>
          <a:xfrm flipH="1">
            <a:off x="10453052" y="612847"/>
            <a:ext cx="1474802" cy="2089463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63" name="Shape 149"/>
          <p:cNvSpPr/>
          <p:nvPr/>
        </p:nvSpPr>
        <p:spPr>
          <a:xfrm flipH="1">
            <a:off x="10509437" y="1214025"/>
            <a:ext cx="1314680" cy="1430911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64" name="Shape 150"/>
          <p:cNvSpPr/>
          <p:nvPr/>
        </p:nvSpPr>
        <p:spPr>
          <a:xfrm flipH="1">
            <a:off x="10452063" y="1626035"/>
            <a:ext cx="1475791" cy="1069352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65" name="Shape 151"/>
          <p:cNvSpPr/>
          <p:nvPr/>
        </p:nvSpPr>
        <p:spPr>
          <a:xfrm>
            <a:off x="9674533" y="287617"/>
            <a:ext cx="761702" cy="2357319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66" name="Shape 152"/>
          <p:cNvSpPr/>
          <p:nvPr/>
        </p:nvSpPr>
        <p:spPr>
          <a:xfrm>
            <a:off x="9639910" y="260908"/>
            <a:ext cx="108815" cy="1098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67" name="Shape 153"/>
          <p:cNvSpPr/>
          <p:nvPr/>
        </p:nvSpPr>
        <p:spPr>
          <a:xfrm flipV="1">
            <a:off x="9601331" y="2644936"/>
            <a:ext cx="908107" cy="359088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68" name="Shape 154"/>
          <p:cNvSpPr/>
          <p:nvPr/>
        </p:nvSpPr>
        <p:spPr>
          <a:xfrm flipH="1">
            <a:off x="10493609" y="315810"/>
            <a:ext cx="4451" cy="2386500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69" name="Shape 155"/>
          <p:cNvSpPr/>
          <p:nvPr/>
        </p:nvSpPr>
        <p:spPr>
          <a:xfrm>
            <a:off x="9531096" y="2036564"/>
            <a:ext cx="147395" cy="1464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70" name="Shape 156"/>
          <p:cNvSpPr/>
          <p:nvPr/>
        </p:nvSpPr>
        <p:spPr>
          <a:xfrm>
            <a:off x="9686404" y="2128561"/>
            <a:ext cx="175092" cy="1750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508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71" name="Shape 157"/>
          <p:cNvSpPr/>
          <p:nvPr/>
        </p:nvSpPr>
        <p:spPr>
          <a:xfrm>
            <a:off x="11590856" y="2900079"/>
            <a:ext cx="97933" cy="969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508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72" name="Shape 158"/>
          <p:cNvSpPr/>
          <p:nvPr/>
        </p:nvSpPr>
        <p:spPr>
          <a:xfrm flipH="1">
            <a:off x="11639822" y="2094398"/>
            <a:ext cx="261109" cy="805681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73" name="Shape 166"/>
          <p:cNvSpPr/>
          <p:nvPr/>
        </p:nvSpPr>
        <p:spPr>
          <a:xfrm flipH="1">
            <a:off x="8816876" y="260907"/>
            <a:ext cx="158650" cy="1239497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74" name="Shape 168"/>
          <p:cNvSpPr/>
          <p:nvPr/>
        </p:nvSpPr>
        <p:spPr>
          <a:xfrm>
            <a:off x="10704314" y="3129655"/>
            <a:ext cx="43526" cy="435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254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75" name="Shape 169"/>
          <p:cNvSpPr/>
          <p:nvPr/>
        </p:nvSpPr>
        <p:spPr>
          <a:xfrm>
            <a:off x="11234538" y="3152408"/>
            <a:ext cx="43526" cy="435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254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76" name="Shape 170"/>
          <p:cNvSpPr/>
          <p:nvPr/>
        </p:nvSpPr>
        <p:spPr>
          <a:xfrm>
            <a:off x="10493610" y="2769578"/>
            <a:ext cx="225543" cy="361067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77" name="Shape 171"/>
          <p:cNvSpPr/>
          <p:nvPr/>
        </p:nvSpPr>
        <p:spPr>
          <a:xfrm>
            <a:off x="10533179" y="2725063"/>
            <a:ext cx="736971" cy="460978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78" name="Shape 172"/>
          <p:cNvSpPr/>
          <p:nvPr/>
        </p:nvSpPr>
        <p:spPr>
          <a:xfrm>
            <a:off x="9993557" y="1436538"/>
            <a:ext cx="123653" cy="1285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508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79" name="Shape 174"/>
          <p:cNvSpPr/>
          <p:nvPr/>
        </p:nvSpPr>
        <p:spPr>
          <a:xfrm>
            <a:off x="10434257" y="161985"/>
            <a:ext cx="123653" cy="1276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508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80" name="Shape 175"/>
          <p:cNvSpPr/>
          <p:nvPr/>
        </p:nvSpPr>
        <p:spPr>
          <a:xfrm>
            <a:off x="10448106" y="386539"/>
            <a:ext cx="93976" cy="949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81" name="矩形 80"/>
          <p:cNvSpPr/>
          <p:nvPr/>
        </p:nvSpPr>
        <p:spPr>
          <a:xfrm>
            <a:off x="7572375" y="6381115"/>
            <a:ext cx="4387850" cy="215900"/>
          </a:xfrm>
          <a:prstGeom prst="rect">
            <a:avLst/>
          </a:prstGeom>
          <a:solidFill>
            <a:srgbClr val="2C35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ll/>
      </p:transition>
    </mc:Choice>
    <mc:Fallback xmlns="">
      <p:transition spd="slow"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100"/>
                            </p:stCondLst>
                            <p:childTnLst>
                              <p:par>
                                <p:cTn id="12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4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5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1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1" dur="125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6" dur="125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9" dur="12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2" dur="12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5" dur="12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8" dur="12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1" dur="12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4" dur="12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7" dur="12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0" dur="125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3" dur="125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6" dur="12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9" dur="1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30" grpId="0" bldLvl="0" animBg="1"/>
      <p:bldP spid="31" grpId="0" bldLvl="0" animBg="1"/>
      <p:bldP spid="32" grpId="0" bldLvl="0" animBg="1"/>
      <p:bldP spid="33" grpId="0" bldLvl="0" animBg="1"/>
      <p:bldP spid="34" grpId="0" bldLvl="0" animBg="1"/>
      <p:bldP spid="35" grpId="0" bldLvl="0" animBg="1"/>
      <p:bldP spid="36" grpId="0" bldLvl="0" animBg="1"/>
      <p:bldP spid="37" grpId="0" bldLvl="0" animBg="1"/>
      <p:bldP spid="55" grpId="0" bldLvl="0" animBg="1"/>
      <p:bldP spid="56" grpId="0" bldLvl="0" animBg="1"/>
      <p:bldP spid="57" grpId="0" bldLvl="0" animBg="1"/>
      <p:bldP spid="58" grpId="0" bldLvl="0" animBg="1"/>
      <p:bldP spid="59" grpId="0" bldLvl="0" animBg="1"/>
      <p:bldP spid="60" grpId="0" bldLvl="0" animBg="1"/>
      <p:bldP spid="61" grpId="0" bldLvl="0" animBg="1"/>
      <p:bldP spid="62" grpId="0" bldLvl="0" animBg="1"/>
      <p:bldP spid="63" grpId="0" bldLvl="0" animBg="1"/>
      <p:bldP spid="64" grpId="0" bldLvl="0" animBg="1"/>
      <p:bldP spid="65" grpId="0" bldLvl="0" animBg="1"/>
      <p:bldP spid="66" grpId="0" bldLvl="0" animBg="1"/>
      <p:bldP spid="67" grpId="0" bldLvl="0" animBg="1"/>
      <p:bldP spid="68" grpId="0" bldLvl="0" animBg="1"/>
      <p:bldP spid="69" grpId="0" bldLvl="0" animBg="1"/>
      <p:bldP spid="70" grpId="0" bldLvl="0" animBg="1"/>
      <p:bldP spid="71" grpId="0" bldLvl="0" animBg="1"/>
      <p:bldP spid="72" grpId="0" bldLvl="0" animBg="1"/>
      <p:bldP spid="73" grpId="0" bldLvl="0" animBg="1"/>
      <p:bldP spid="74" grpId="0" bldLvl="0" animBg="1"/>
      <p:bldP spid="75" grpId="0" bldLvl="0" animBg="1"/>
      <p:bldP spid="76" grpId="0" bldLvl="0" animBg="1"/>
      <p:bldP spid="77" grpId="0" bldLvl="0" animBg="1"/>
      <p:bldP spid="78" grpId="0" bldLvl="0" animBg="1"/>
      <p:bldP spid="79" grpId="0" bldLvl="0" animBg="1"/>
      <p:bldP spid="80" grpId="0" bldLvl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0" y="0"/>
            <a:ext cx="12190413" cy="3429000"/>
          </a:xfrm>
          <a:prstGeom prst="rect">
            <a:avLst/>
          </a:prstGeom>
          <a:solidFill>
            <a:srgbClr val="2C35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334566" y="260648"/>
            <a:ext cx="11593288" cy="633670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334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94606" y="234132"/>
            <a:ext cx="1809118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sz="2000" b="1" dirty="0">
                <a:solidFill>
                  <a:srgbClr val="2C353A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任务分配</a:t>
            </a:r>
            <a:endParaRPr lang="zh-CN" sz="1600" b="1" dirty="0">
              <a:solidFill>
                <a:srgbClr val="2C353A"/>
              </a:solidFill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34566" y="404664"/>
            <a:ext cx="360040" cy="249812"/>
          </a:xfrm>
          <a:prstGeom prst="rect">
            <a:avLst/>
          </a:prstGeom>
          <a:solidFill>
            <a:srgbClr val="2C35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6" name="Shape 135"/>
          <p:cNvSpPr/>
          <p:nvPr/>
        </p:nvSpPr>
        <p:spPr>
          <a:xfrm>
            <a:off x="11067379" y="6340527"/>
            <a:ext cx="103868" cy="1028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7" name="Shape 118"/>
          <p:cNvSpPr/>
          <p:nvPr/>
        </p:nvSpPr>
        <p:spPr>
          <a:xfrm>
            <a:off x="11295889" y="6169391"/>
            <a:ext cx="230489" cy="2304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8" name="Shape 141"/>
          <p:cNvSpPr/>
          <p:nvPr/>
        </p:nvSpPr>
        <p:spPr>
          <a:xfrm>
            <a:off x="10487694" y="6553209"/>
            <a:ext cx="109803" cy="1088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9" name="Shape 153"/>
          <p:cNvSpPr/>
          <p:nvPr/>
        </p:nvSpPr>
        <p:spPr>
          <a:xfrm flipV="1">
            <a:off x="10539134" y="6262378"/>
            <a:ext cx="908107" cy="359088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0" name="Shape 168"/>
          <p:cNvSpPr/>
          <p:nvPr/>
        </p:nvSpPr>
        <p:spPr>
          <a:xfrm>
            <a:off x="11642117" y="6747097"/>
            <a:ext cx="43526" cy="435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254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1" name="Shape 169"/>
          <p:cNvSpPr/>
          <p:nvPr/>
        </p:nvSpPr>
        <p:spPr>
          <a:xfrm>
            <a:off x="12172341" y="6769850"/>
            <a:ext cx="43526" cy="435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254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2" name="Shape 170"/>
          <p:cNvSpPr/>
          <p:nvPr/>
        </p:nvSpPr>
        <p:spPr>
          <a:xfrm>
            <a:off x="11431413" y="6387020"/>
            <a:ext cx="225543" cy="361067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3" name="Shape 171"/>
          <p:cNvSpPr/>
          <p:nvPr/>
        </p:nvSpPr>
        <p:spPr>
          <a:xfrm>
            <a:off x="11470982" y="6342505"/>
            <a:ext cx="736971" cy="460978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37A20769-85C4-4821-AC64-641E4753789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5828" y="3575974"/>
            <a:ext cx="5400000" cy="2497883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B1EF7248-A030-4D71-A8A7-4F5530612B1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585" y="3663132"/>
            <a:ext cx="5400000" cy="2354215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23DEA771-85E5-4DDB-B116-ABD6054A3F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4997" y="404664"/>
            <a:ext cx="2519176" cy="2783359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2C7AB0FF-61B5-441C-9472-8162925FE23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2117" y="653313"/>
            <a:ext cx="6120000" cy="26540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ll/>
      </p:transition>
    </mc:Choice>
    <mc:Fallback xmlns="">
      <p:transition spd="slow">
        <p:pull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0" y="0"/>
            <a:ext cx="12190413" cy="3429000"/>
          </a:xfrm>
          <a:prstGeom prst="rect">
            <a:avLst/>
          </a:prstGeom>
          <a:solidFill>
            <a:srgbClr val="2C35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334566" y="260648"/>
            <a:ext cx="11593288" cy="633670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334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94606" y="234132"/>
            <a:ext cx="1809118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sz="2000" b="1" dirty="0">
                <a:solidFill>
                  <a:srgbClr val="2C353A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任务分配</a:t>
            </a:r>
            <a:endParaRPr lang="zh-CN" sz="1600" b="1" dirty="0">
              <a:solidFill>
                <a:srgbClr val="2C353A"/>
              </a:solidFill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34566" y="404664"/>
            <a:ext cx="360040" cy="249812"/>
          </a:xfrm>
          <a:prstGeom prst="rect">
            <a:avLst/>
          </a:prstGeom>
          <a:solidFill>
            <a:srgbClr val="2C35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6" name="Shape 135"/>
          <p:cNvSpPr/>
          <p:nvPr/>
        </p:nvSpPr>
        <p:spPr>
          <a:xfrm>
            <a:off x="11067379" y="6340527"/>
            <a:ext cx="103868" cy="1028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7" name="Shape 118"/>
          <p:cNvSpPr/>
          <p:nvPr/>
        </p:nvSpPr>
        <p:spPr>
          <a:xfrm>
            <a:off x="11295889" y="6169391"/>
            <a:ext cx="230489" cy="2304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8" name="Shape 141"/>
          <p:cNvSpPr/>
          <p:nvPr/>
        </p:nvSpPr>
        <p:spPr>
          <a:xfrm>
            <a:off x="10487694" y="6553209"/>
            <a:ext cx="109803" cy="1088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9" name="Shape 153"/>
          <p:cNvSpPr/>
          <p:nvPr/>
        </p:nvSpPr>
        <p:spPr>
          <a:xfrm flipV="1">
            <a:off x="10539134" y="6262378"/>
            <a:ext cx="908107" cy="359088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0" name="Shape 168"/>
          <p:cNvSpPr/>
          <p:nvPr/>
        </p:nvSpPr>
        <p:spPr>
          <a:xfrm>
            <a:off x="11642117" y="6747097"/>
            <a:ext cx="43526" cy="435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254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1" name="Shape 169"/>
          <p:cNvSpPr/>
          <p:nvPr/>
        </p:nvSpPr>
        <p:spPr>
          <a:xfrm>
            <a:off x="12172341" y="6769850"/>
            <a:ext cx="43526" cy="435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254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2" name="Shape 170"/>
          <p:cNvSpPr/>
          <p:nvPr/>
        </p:nvSpPr>
        <p:spPr>
          <a:xfrm>
            <a:off x="11431413" y="6387020"/>
            <a:ext cx="225543" cy="361067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3" name="Shape 171"/>
          <p:cNvSpPr/>
          <p:nvPr/>
        </p:nvSpPr>
        <p:spPr>
          <a:xfrm>
            <a:off x="11470982" y="6342505"/>
            <a:ext cx="736971" cy="460978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2872105" y="912495"/>
            <a:ext cx="629031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使用独立文件夹放置不同文档并由专人负责，每次</a:t>
            </a:r>
            <a:r>
              <a:rPr lang="en-US" altLang="zh-CN"/>
              <a:t>commit</a:t>
            </a:r>
            <a:r>
              <a:rPr lang="zh-CN" altLang="en-US"/>
              <a:t>都要求写清自己的更新内容，以及避免对其他文档的修改</a:t>
            </a: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690" y="1666240"/>
            <a:ext cx="8877300" cy="45034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ll/>
      </p:transition>
    </mc:Choice>
    <mc:Fallback xmlns="">
      <p:transition spd="slow">
        <p:pull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4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0" y="0"/>
            <a:ext cx="12190413" cy="3429000"/>
          </a:xfrm>
          <a:prstGeom prst="rect">
            <a:avLst/>
          </a:prstGeom>
          <a:solidFill>
            <a:srgbClr val="2C35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334566" y="260648"/>
            <a:ext cx="11593288" cy="633670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334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94690" y="234315"/>
            <a:ext cx="213360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sz="2000" b="1" dirty="0">
                <a:solidFill>
                  <a:srgbClr val="2C353A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第一次迭代成果</a:t>
            </a:r>
          </a:p>
          <a:p>
            <a:pPr>
              <a:lnSpc>
                <a:spcPct val="150000"/>
              </a:lnSpc>
            </a:pPr>
            <a:endParaRPr lang="en-US" altLang="zh-CN" sz="1600" b="1" dirty="0">
              <a:solidFill>
                <a:srgbClr val="2C353A"/>
              </a:solidFill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34566" y="404664"/>
            <a:ext cx="360040" cy="249812"/>
          </a:xfrm>
          <a:prstGeom prst="rect">
            <a:avLst/>
          </a:prstGeom>
          <a:solidFill>
            <a:srgbClr val="2C35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6" name="Shape 135"/>
          <p:cNvSpPr/>
          <p:nvPr/>
        </p:nvSpPr>
        <p:spPr>
          <a:xfrm>
            <a:off x="11067379" y="6340527"/>
            <a:ext cx="103868" cy="1028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7" name="Shape 118"/>
          <p:cNvSpPr/>
          <p:nvPr/>
        </p:nvSpPr>
        <p:spPr>
          <a:xfrm>
            <a:off x="11295889" y="6169391"/>
            <a:ext cx="230489" cy="2304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8" name="Shape 141"/>
          <p:cNvSpPr/>
          <p:nvPr/>
        </p:nvSpPr>
        <p:spPr>
          <a:xfrm>
            <a:off x="10487694" y="6553209"/>
            <a:ext cx="109803" cy="1088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9" name="Shape 153"/>
          <p:cNvSpPr/>
          <p:nvPr/>
        </p:nvSpPr>
        <p:spPr>
          <a:xfrm flipV="1">
            <a:off x="10539134" y="6262378"/>
            <a:ext cx="908107" cy="359088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0" name="Shape 168"/>
          <p:cNvSpPr/>
          <p:nvPr/>
        </p:nvSpPr>
        <p:spPr>
          <a:xfrm>
            <a:off x="11642117" y="6747097"/>
            <a:ext cx="43526" cy="435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254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1" name="Shape 169"/>
          <p:cNvSpPr/>
          <p:nvPr/>
        </p:nvSpPr>
        <p:spPr>
          <a:xfrm>
            <a:off x="12172341" y="6769850"/>
            <a:ext cx="43526" cy="435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254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2" name="Shape 170"/>
          <p:cNvSpPr/>
          <p:nvPr/>
        </p:nvSpPr>
        <p:spPr>
          <a:xfrm>
            <a:off x="11431413" y="6387020"/>
            <a:ext cx="225543" cy="361067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3" name="Shape 171"/>
          <p:cNvSpPr/>
          <p:nvPr/>
        </p:nvSpPr>
        <p:spPr>
          <a:xfrm>
            <a:off x="11470982" y="6342505"/>
            <a:ext cx="736971" cy="460978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6757252" y="4187185"/>
            <a:ext cx="3960440" cy="1216575"/>
            <a:chOff x="6545162" y="3789040"/>
            <a:chExt cx="3960440" cy="1216575"/>
          </a:xfrm>
        </p:grpSpPr>
        <p:sp>
          <p:nvSpPr>
            <p:cNvPr id="47" name="矩形 46">
              <a:hlinkClick r:id="rId3" action="ppaction://hlinksldjump"/>
            </p:cNvPr>
            <p:cNvSpPr/>
            <p:nvPr/>
          </p:nvSpPr>
          <p:spPr>
            <a:xfrm>
              <a:off x="6545162" y="3789040"/>
              <a:ext cx="3960440" cy="720080"/>
            </a:xfrm>
            <a:prstGeom prst="rect">
              <a:avLst/>
            </a:prstGeom>
            <a:solidFill>
              <a:srgbClr val="2C35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  <p:sp>
          <p:nvSpPr>
            <p:cNvPr id="48" name="椭圆 47"/>
            <p:cNvSpPr/>
            <p:nvPr/>
          </p:nvSpPr>
          <p:spPr>
            <a:xfrm>
              <a:off x="6833194" y="3861048"/>
              <a:ext cx="576064" cy="57606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7643190" y="3903439"/>
              <a:ext cx="2835139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sz="1600" dirty="0">
                  <a:solidFill>
                    <a:schemeClr val="bg1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rPr>
                <a:t>软件需求归约</a:t>
              </a:r>
            </a:p>
          </p:txBody>
        </p:sp>
        <p:sp>
          <p:nvSpPr>
            <p:cNvPr id="50" name="Rectangle 5"/>
            <p:cNvSpPr/>
            <p:nvPr/>
          </p:nvSpPr>
          <p:spPr bwMode="auto">
            <a:xfrm>
              <a:off x="6650109" y="4653136"/>
              <a:ext cx="3855493" cy="3524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lstStyle/>
            <a:p>
              <a:pPr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000" dirty="0">
                  <a:solidFill>
                    <a:schemeClr val="tx1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rPr>
                <a:t> 对项目第一次迭代成果的总结</a:t>
              </a:r>
            </a:p>
          </p:txBody>
        </p:sp>
        <p:sp>
          <p:nvSpPr>
            <p:cNvPr id="25" name="Freeform 98">
              <a:hlinkClick r:id="rId4" action="ppaction://hlinksldjump"/>
            </p:cNvPr>
            <p:cNvSpPr>
              <a:spLocks noEditPoints="1"/>
            </p:cNvSpPr>
            <p:nvPr/>
          </p:nvSpPr>
          <p:spPr bwMode="auto">
            <a:xfrm>
              <a:off x="6960094" y="3987155"/>
              <a:ext cx="322263" cy="323850"/>
            </a:xfrm>
            <a:custGeom>
              <a:avLst/>
              <a:gdLst>
                <a:gd name="T0" fmla="*/ 580 w 1017"/>
                <a:gd name="T1" fmla="*/ 688 h 1018"/>
                <a:gd name="T2" fmla="*/ 668 w 1017"/>
                <a:gd name="T3" fmla="*/ 640 h 1018"/>
                <a:gd name="T4" fmla="*/ 738 w 1017"/>
                <a:gd name="T5" fmla="*/ 559 h 1018"/>
                <a:gd name="T6" fmla="*/ 782 w 1017"/>
                <a:gd name="T7" fmla="*/ 453 h 1018"/>
                <a:gd name="T8" fmla="*/ 795 w 1017"/>
                <a:gd name="T9" fmla="*/ 349 h 1018"/>
                <a:gd name="T10" fmla="*/ 778 w 1017"/>
                <a:gd name="T11" fmla="*/ 229 h 1018"/>
                <a:gd name="T12" fmla="*/ 730 w 1017"/>
                <a:gd name="T13" fmla="*/ 127 h 1018"/>
                <a:gd name="T14" fmla="*/ 657 w 1017"/>
                <a:gd name="T15" fmla="*/ 51 h 1018"/>
                <a:gd name="T16" fmla="*/ 567 w 1017"/>
                <a:gd name="T17" fmla="*/ 7 h 1018"/>
                <a:gd name="T18" fmla="*/ 480 w 1017"/>
                <a:gd name="T19" fmla="*/ 2 h 1018"/>
                <a:gd name="T20" fmla="*/ 384 w 1017"/>
                <a:gd name="T21" fmla="*/ 34 h 1018"/>
                <a:gd name="T22" fmla="*/ 304 w 1017"/>
                <a:gd name="T23" fmla="*/ 105 h 1018"/>
                <a:gd name="T24" fmla="*/ 255 w 1017"/>
                <a:gd name="T25" fmla="*/ 187 h 1018"/>
                <a:gd name="T26" fmla="*/ 225 w 1017"/>
                <a:gd name="T27" fmla="*/ 299 h 1018"/>
                <a:gd name="T28" fmla="*/ 225 w 1017"/>
                <a:gd name="T29" fmla="*/ 403 h 1018"/>
                <a:gd name="T30" fmla="*/ 256 w 1017"/>
                <a:gd name="T31" fmla="*/ 517 h 1018"/>
                <a:gd name="T32" fmla="*/ 317 w 1017"/>
                <a:gd name="T33" fmla="*/ 609 h 1018"/>
                <a:gd name="T34" fmla="*/ 397 w 1017"/>
                <a:gd name="T35" fmla="*/ 672 h 1018"/>
                <a:gd name="T36" fmla="*/ 494 w 1017"/>
                <a:gd name="T37" fmla="*/ 699 h 1018"/>
                <a:gd name="T38" fmla="*/ 543 w 1017"/>
                <a:gd name="T39" fmla="*/ 67 h 1018"/>
                <a:gd name="T40" fmla="*/ 633 w 1017"/>
                <a:gd name="T41" fmla="*/ 112 h 1018"/>
                <a:gd name="T42" fmla="*/ 721 w 1017"/>
                <a:gd name="T43" fmla="*/ 265 h 1018"/>
                <a:gd name="T44" fmla="*/ 721 w 1017"/>
                <a:gd name="T45" fmla="*/ 435 h 1018"/>
                <a:gd name="T46" fmla="*/ 633 w 1017"/>
                <a:gd name="T47" fmla="*/ 588 h 1018"/>
                <a:gd name="T48" fmla="*/ 543 w 1017"/>
                <a:gd name="T49" fmla="*/ 633 h 1018"/>
                <a:gd name="T50" fmla="*/ 474 w 1017"/>
                <a:gd name="T51" fmla="*/ 633 h 1018"/>
                <a:gd name="T52" fmla="*/ 384 w 1017"/>
                <a:gd name="T53" fmla="*/ 588 h 1018"/>
                <a:gd name="T54" fmla="*/ 296 w 1017"/>
                <a:gd name="T55" fmla="*/ 435 h 1018"/>
                <a:gd name="T56" fmla="*/ 296 w 1017"/>
                <a:gd name="T57" fmla="*/ 265 h 1018"/>
                <a:gd name="T58" fmla="*/ 384 w 1017"/>
                <a:gd name="T59" fmla="*/ 112 h 1018"/>
                <a:gd name="T60" fmla="*/ 474 w 1017"/>
                <a:gd name="T61" fmla="*/ 67 h 1018"/>
                <a:gd name="T62" fmla="*/ 725 w 1017"/>
                <a:gd name="T63" fmla="*/ 637 h 1018"/>
                <a:gd name="T64" fmla="*/ 700 w 1017"/>
                <a:gd name="T65" fmla="*/ 668 h 1018"/>
                <a:gd name="T66" fmla="*/ 719 w 1017"/>
                <a:gd name="T67" fmla="*/ 697 h 1018"/>
                <a:gd name="T68" fmla="*/ 818 w 1017"/>
                <a:gd name="T69" fmla="*/ 717 h 1018"/>
                <a:gd name="T70" fmla="*/ 927 w 1017"/>
                <a:gd name="T71" fmla="*/ 816 h 1018"/>
                <a:gd name="T72" fmla="*/ 953 w 1017"/>
                <a:gd name="T73" fmla="*/ 929 h 1018"/>
                <a:gd name="T74" fmla="*/ 922 w 1017"/>
                <a:gd name="T75" fmla="*/ 954 h 1018"/>
                <a:gd name="T76" fmla="*/ 69 w 1017"/>
                <a:gd name="T77" fmla="*/ 941 h 1018"/>
                <a:gd name="T78" fmla="*/ 73 w 1017"/>
                <a:gd name="T79" fmla="*/ 856 h 1018"/>
                <a:gd name="T80" fmla="*/ 162 w 1017"/>
                <a:gd name="T81" fmla="*/ 738 h 1018"/>
                <a:gd name="T82" fmla="*/ 285 w 1017"/>
                <a:gd name="T83" fmla="*/ 700 h 1018"/>
                <a:gd name="T84" fmla="*/ 318 w 1017"/>
                <a:gd name="T85" fmla="*/ 674 h 1018"/>
                <a:gd name="T86" fmla="*/ 304 w 1017"/>
                <a:gd name="T87" fmla="*/ 641 h 1018"/>
                <a:gd name="T88" fmla="*/ 243 w 1017"/>
                <a:gd name="T89" fmla="*/ 639 h 1018"/>
                <a:gd name="T90" fmla="*/ 149 w 1017"/>
                <a:gd name="T91" fmla="*/ 670 h 1018"/>
                <a:gd name="T92" fmla="*/ 74 w 1017"/>
                <a:gd name="T93" fmla="*/ 730 h 1018"/>
                <a:gd name="T94" fmla="*/ 23 w 1017"/>
                <a:gd name="T95" fmla="*/ 811 h 1018"/>
                <a:gd name="T96" fmla="*/ 0 w 1017"/>
                <a:gd name="T97" fmla="*/ 907 h 1018"/>
                <a:gd name="T98" fmla="*/ 11 w 1017"/>
                <a:gd name="T99" fmla="*/ 967 h 1018"/>
                <a:gd name="T100" fmla="*/ 58 w 1017"/>
                <a:gd name="T101" fmla="*/ 1010 h 1018"/>
                <a:gd name="T102" fmla="*/ 931 w 1017"/>
                <a:gd name="T103" fmla="*/ 1017 h 1018"/>
                <a:gd name="T104" fmla="*/ 989 w 1017"/>
                <a:gd name="T105" fmla="*/ 990 h 1018"/>
                <a:gd name="T106" fmla="*/ 1017 w 1017"/>
                <a:gd name="T107" fmla="*/ 932 h 1018"/>
                <a:gd name="T108" fmla="*/ 1009 w 1017"/>
                <a:gd name="T109" fmla="*/ 850 h 1018"/>
                <a:gd name="T110" fmla="*/ 969 w 1017"/>
                <a:gd name="T111" fmla="*/ 762 h 1018"/>
                <a:gd name="T112" fmla="*/ 902 w 1017"/>
                <a:gd name="T113" fmla="*/ 693 h 1018"/>
                <a:gd name="T114" fmla="*/ 817 w 1017"/>
                <a:gd name="T115" fmla="*/ 649 h 1018"/>
                <a:gd name="T116" fmla="*/ 731 w 1017"/>
                <a:gd name="T117" fmla="*/ 636 h 10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17" h="1018">
                  <a:moveTo>
                    <a:pt x="509" y="700"/>
                  </a:moveTo>
                  <a:lnTo>
                    <a:pt x="509" y="700"/>
                  </a:lnTo>
                  <a:lnTo>
                    <a:pt x="524" y="699"/>
                  </a:lnTo>
                  <a:lnTo>
                    <a:pt x="538" y="698"/>
                  </a:lnTo>
                  <a:lnTo>
                    <a:pt x="553" y="696"/>
                  </a:lnTo>
                  <a:lnTo>
                    <a:pt x="567" y="693"/>
                  </a:lnTo>
                  <a:lnTo>
                    <a:pt x="580" y="688"/>
                  </a:lnTo>
                  <a:lnTo>
                    <a:pt x="593" y="684"/>
                  </a:lnTo>
                  <a:lnTo>
                    <a:pt x="607" y="679"/>
                  </a:lnTo>
                  <a:lnTo>
                    <a:pt x="620" y="672"/>
                  </a:lnTo>
                  <a:lnTo>
                    <a:pt x="633" y="665"/>
                  </a:lnTo>
                  <a:lnTo>
                    <a:pt x="645" y="657"/>
                  </a:lnTo>
                  <a:lnTo>
                    <a:pt x="657" y="649"/>
                  </a:lnTo>
                  <a:lnTo>
                    <a:pt x="668" y="640"/>
                  </a:lnTo>
                  <a:lnTo>
                    <a:pt x="680" y="630"/>
                  </a:lnTo>
                  <a:lnTo>
                    <a:pt x="691" y="620"/>
                  </a:lnTo>
                  <a:lnTo>
                    <a:pt x="701" y="609"/>
                  </a:lnTo>
                  <a:lnTo>
                    <a:pt x="711" y="597"/>
                  </a:lnTo>
                  <a:lnTo>
                    <a:pt x="720" y="585"/>
                  </a:lnTo>
                  <a:lnTo>
                    <a:pt x="730" y="573"/>
                  </a:lnTo>
                  <a:lnTo>
                    <a:pt x="738" y="559"/>
                  </a:lnTo>
                  <a:lnTo>
                    <a:pt x="746" y="546"/>
                  </a:lnTo>
                  <a:lnTo>
                    <a:pt x="753" y="531"/>
                  </a:lnTo>
                  <a:lnTo>
                    <a:pt x="761" y="517"/>
                  </a:lnTo>
                  <a:lnTo>
                    <a:pt x="766" y="502"/>
                  </a:lnTo>
                  <a:lnTo>
                    <a:pt x="773" y="486"/>
                  </a:lnTo>
                  <a:lnTo>
                    <a:pt x="778" y="470"/>
                  </a:lnTo>
                  <a:lnTo>
                    <a:pt x="782" y="453"/>
                  </a:lnTo>
                  <a:lnTo>
                    <a:pt x="785" y="437"/>
                  </a:lnTo>
                  <a:lnTo>
                    <a:pt x="789" y="420"/>
                  </a:lnTo>
                  <a:lnTo>
                    <a:pt x="792" y="403"/>
                  </a:lnTo>
                  <a:lnTo>
                    <a:pt x="793" y="386"/>
                  </a:lnTo>
                  <a:lnTo>
                    <a:pt x="794" y="368"/>
                  </a:lnTo>
                  <a:lnTo>
                    <a:pt x="795" y="349"/>
                  </a:lnTo>
                  <a:lnTo>
                    <a:pt x="795" y="349"/>
                  </a:lnTo>
                  <a:lnTo>
                    <a:pt x="794" y="332"/>
                  </a:lnTo>
                  <a:lnTo>
                    <a:pt x="793" y="314"/>
                  </a:lnTo>
                  <a:lnTo>
                    <a:pt x="792" y="297"/>
                  </a:lnTo>
                  <a:lnTo>
                    <a:pt x="789" y="280"/>
                  </a:lnTo>
                  <a:lnTo>
                    <a:pt x="785" y="262"/>
                  </a:lnTo>
                  <a:lnTo>
                    <a:pt x="782" y="246"/>
                  </a:lnTo>
                  <a:lnTo>
                    <a:pt x="778" y="229"/>
                  </a:lnTo>
                  <a:lnTo>
                    <a:pt x="773" y="214"/>
                  </a:lnTo>
                  <a:lnTo>
                    <a:pt x="766" y="198"/>
                  </a:lnTo>
                  <a:lnTo>
                    <a:pt x="761" y="183"/>
                  </a:lnTo>
                  <a:lnTo>
                    <a:pt x="753" y="168"/>
                  </a:lnTo>
                  <a:lnTo>
                    <a:pt x="746" y="154"/>
                  </a:lnTo>
                  <a:lnTo>
                    <a:pt x="738" y="140"/>
                  </a:lnTo>
                  <a:lnTo>
                    <a:pt x="730" y="127"/>
                  </a:lnTo>
                  <a:lnTo>
                    <a:pt x="720" y="114"/>
                  </a:lnTo>
                  <a:lnTo>
                    <a:pt x="711" y="103"/>
                  </a:lnTo>
                  <a:lnTo>
                    <a:pt x="701" y="91"/>
                  </a:lnTo>
                  <a:lnTo>
                    <a:pt x="691" y="80"/>
                  </a:lnTo>
                  <a:lnTo>
                    <a:pt x="679" y="69"/>
                  </a:lnTo>
                  <a:lnTo>
                    <a:pt x="668" y="60"/>
                  </a:lnTo>
                  <a:lnTo>
                    <a:pt x="657" y="51"/>
                  </a:lnTo>
                  <a:lnTo>
                    <a:pt x="645" y="43"/>
                  </a:lnTo>
                  <a:lnTo>
                    <a:pt x="633" y="35"/>
                  </a:lnTo>
                  <a:lnTo>
                    <a:pt x="620" y="27"/>
                  </a:lnTo>
                  <a:lnTo>
                    <a:pt x="607" y="21"/>
                  </a:lnTo>
                  <a:lnTo>
                    <a:pt x="593" y="16"/>
                  </a:lnTo>
                  <a:lnTo>
                    <a:pt x="580" y="11"/>
                  </a:lnTo>
                  <a:lnTo>
                    <a:pt x="567" y="7"/>
                  </a:lnTo>
                  <a:lnTo>
                    <a:pt x="553" y="4"/>
                  </a:lnTo>
                  <a:lnTo>
                    <a:pt x="538" y="2"/>
                  </a:lnTo>
                  <a:lnTo>
                    <a:pt x="524" y="1"/>
                  </a:lnTo>
                  <a:lnTo>
                    <a:pt x="509" y="0"/>
                  </a:lnTo>
                  <a:lnTo>
                    <a:pt x="509" y="0"/>
                  </a:lnTo>
                  <a:lnTo>
                    <a:pt x="494" y="1"/>
                  </a:lnTo>
                  <a:lnTo>
                    <a:pt x="480" y="2"/>
                  </a:lnTo>
                  <a:lnTo>
                    <a:pt x="466" y="4"/>
                  </a:lnTo>
                  <a:lnTo>
                    <a:pt x="452" y="7"/>
                  </a:lnTo>
                  <a:lnTo>
                    <a:pt x="438" y="10"/>
                  </a:lnTo>
                  <a:lnTo>
                    <a:pt x="424" y="16"/>
                  </a:lnTo>
                  <a:lnTo>
                    <a:pt x="411" y="21"/>
                  </a:lnTo>
                  <a:lnTo>
                    <a:pt x="397" y="27"/>
                  </a:lnTo>
                  <a:lnTo>
                    <a:pt x="384" y="34"/>
                  </a:lnTo>
                  <a:lnTo>
                    <a:pt x="372" y="43"/>
                  </a:lnTo>
                  <a:lnTo>
                    <a:pt x="359" y="51"/>
                  </a:lnTo>
                  <a:lnTo>
                    <a:pt x="348" y="60"/>
                  </a:lnTo>
                  <a:lnTo>
                    <a:pt x="336" y="70"/>
                  </a:lnTo>
                  <a:lnTo>
                    <a:pt x="325" y="81"/>
                  </a:lnTo>
                  <a:lnTo>
                    <a:pt x="314" y="93"/>
                  </a:lnTo>
                  <a:lnTo>
                    <a:pt x="304" y="105"/>
                  </a:lnTo>
                  <a:lnTo>
                    <a:pt x="304" y="105"/>
                  </a:lnTo>
                  <a:lnTo>
                    <a:pt x="294" y="118"/>
                  </a:lnTo>
                  <a:lnTo>
                    <a:pt x="285" y="130"/>
                  </a:lnTo>
                  <a:lnTo>
                    <a:pt x="277" y="144"/>
                  </a:lnTo>
                  <a:lnTo>
                    <a:pt x="269" y="158"/>
                  </a:lnTo>
                  <a:lnTo>
                    <a:pt x="262" y="172"/>
                  </a:lnTo>
                  <a:lnTo>
                    <a:pt x="255" y="187"/>
                  </a:lnTo>
                  <a:lnTo>
                    <a:pt x="249" y="202"/>
                  </a:lnTo>
                  <a:lnTo>
                    <a:pt x="244" y="217"/>
                  </a:lnTo>
                  <a:lnTo>
                    <a:pt x="238" y="233"/>
                  </a:lnTo>
                  <a:lnTo>
                    <a:pt x="234" y="250"/>
                  </a:lnTo>
                  <a:lnTo>
                    <a:pt x="231" y="266"/>
                  </a:lnTo>
                  <a:lnTo>
                    <a:pt x="227" y="282"/>
                  </a:lnTo>
                  <a:lnTo>
                    <a:pt x="225" y="299"/>
                  </a:lnTo>
                  <a:lnTo>
                    <a:pt x="223" y="315"/>
                  </a:lnTo>
                  <a:lnTo>
                    <a:pt x="223" y="332"/>
                  </a:lnTo>
                  <a:lnTo>
                    <a:pt x="222" y="349"/>
                  </a:lnTo>
                  <a:lnTo>
                    <a:pt x="222" y="349"/>
                  </a:lnTo>
                  <a:lnTo>
                    <a:pt x="223" y="368"/>
                  </a:lnTo>
                  <a:lnTo>
                    <a:pt x="224" y="386"/>
                  </a:lnTo>
                  <a:lnTo>
                    <a:pt x="225" y="403"/>
                  </a:lnTo>
                  <a:lnTo>
                    <a:pt x="229" y="420"/>
                  </a:lnTo>
                  <a:lnTo>
                    <a:pt x="232" y="437"/>
                  </a:lnTo>
                  <a:lnTo>
                    <a:pt x="235" y="453"/>
                  </a:lnTo>
                  <a:lnTo>
                    <a:pt x="239" y="470"/>
                  </a:lnTo>
                  <a:lnTo>
                    <a:pt x="245" y="486"/>
                  </a:lnTo>
                  <a:lnTo>
                    <a:pt x="251" y="502"/>
                  </a:lnTo>
                  <a:lnTo>
                    <a:pt x="256" y="517"/>
                  </a:lnTo>
                  <a:lnTo>
                    <a:pt x="264" y="531"/>
                  </a:lnTo>
                  <a:lnTo>
                    <a:pt x="271" y="546"/>
                  </a:lnTo>
                  <a:lnTo>
                    <a:pt x="279" y="559"/>
                  </a:lnTo>
                  <a:lnTo>
                    <a:pt x="288" y="573"/>
                  </a:lnTo>
                  <a:lnTo>
                    <a:pt x="297" y="585"/>
                  </a:lnTo>
                  <a:lnTo>
                    <a:pt x="306" y="597"/>
                  </a:lnTo>
                  <a:lnTo>
                    <a:pt x="317" y="609"/>
                  </a:lnTo>
                  <a:lnTo>
                    <a:pt x="326" y="620"/>
                  </a:lnTo>
                  <a:lnTo>
                    <a:pt x="337" y="630"/>
                  </a:lnTo>
                  <a:lnTo>
                    <a:pt x="349" y="640"/>
                  </a:lnTo>
                  <a:lnTo>
                    <a:pt x="361" y="649"/>
                  </a:lnTo>
                  <a:lnTo>
                    <a:pt x="372" y="657"/>
                  </a:lnTo>
                  <a:lnTo>
                    <a:pt x="384" y="665"/>
                  </a:lnTo>
                  <a:lnTo>
                    <a:pt x="397" y="672"/>
                  </a:lnTo>
                  <a:lnTo>
                    <a:pt x="410" y="679"/>
                  </a:lnTo>
                  <a:lnTo>
                    <a:pt x="424" y="684"/>
                  </a:lnTo>
                  <a:lnTo>
                    <a:pt x="437" y="688"/>
                  </a:lnTo>
                  <a:lnTo>
                    <a:pt x="451" y="693"/>
                  </a:lnTo>
                  <a:lnTo>
                    <a:pt x="465" y="696"/>
                  </a:lnTo>
                  <a:lnTo>
                    <a:pt x="480" y="698"/>
                  </a:lnTo>
                  <a:lnTo>
                    <a:pt x="494" y="699"/>
                  </a:lnTo>
                  <a:lnTo>
                    <a:pt x="509" y="700"/>
                  </a:lnTo>
                  <a:lnTo>
                    <a:pt x="509" y="700"/>
                  </a:lnTo>
                  <a:close/>
                  <a:moveTo>
                    <a:pt x="509" y="64"/>
                  </a:moveTo>
                  <a:lnTo>
                    <a:pt x="509" y="64"/>
                  </a:lnTo>
                  <a:lnTo>
                    <a:pt x="520" y="64"/>
                  </a:lnTo>
                  <a:lnTo>
                    <a:pt x="531" y="65"/>
                  </a:lnTo>
                  <a:lnTo>
                    <a:pt x="543" y="67"/>
                  </a:lnTo>
                  <a:lnTo>
                    <a:pt x="554" y="69"/>
                  </a:lnTo>
                  <a:lnTo>
                    <a:pt x="564" y="73"/>
                  </a:lnTo>
                  <a:lnTo>
                    <a:pt x="575" y="77"/>
                  </a:lnTo>
                  <a:lnTo>
                    <a:pt x="585" y="81"/>
                  </a:lnTo>
                  <a:lnTo>
                    <a:pt x="596" y="87"/>
                  </a:lnTo>
                  <a:lnTo>
                    <a:pt x="615" y="98"/>
                  </a:lnTo>
                  <a:lnTo>
                    <a:pt x="633" y="112"/>
                  </a:lnTo>
                  <a:lnTo>
                    <a:pt x="650" y="129"/>
                  </a:lnTo>
                  <a:lnTo>
                    <a:pt x="666" y="148"/>
                  </a:lnTo>
                  <a:lnTo>
                    <a:pt x="680" y="168"/>
                  </a:lnTo>
                  <a:lnTo>
                    <a:pt x="693" y="190"/>
                  </a:lnTo>
                  <a:lnTo>
                    <a:pt x="704" y="213"/>
                  </a:lnTo>
                  <a:lnTo>
                    <a:pt x="714" y="239"/>
                  </a:lnTo>
                  <a:lnTo>
                    <a:pt x="721" y="265"/>
                  </a:lnTo>
                  <a:lnTo>
                    <a:pt x="726" y="293"/>
                  </a:lnTo>
                  <a:lnTo>
                    <a:pt x="730" y="320"/>
                  </a:lnTo>
                  <a:lnTo>
                    <a:pt x="731" y="349"/>
                  </a:lnTo>
                  <a:lnTo>
                    <a:pt x="731" y="349"/>
                  </a:lnTo>
                  <a:lnTo>
                    <a:pt x="730" y="379"/>
                  </a:lnTo>
                  <a:lnTo>
                    <a:pt x="726" y="407"/>
                  </a:lnTo>
                  <a:lnTo>
                    <a:pt x="721" y="435"/>
                  </a:lnTo>
                  <a:lnTo>
                    <a:pt x="714" y="461"/>
                  </a:lnTo>
                  <a:lnTo>
                    <a:pt x="704" y="486"/>
                  </a:lnTo>
                  <a:lnTo>
                    <a:pt x="693" y="509"/>
                  </a:lnTo>
                  <a:lnTo>
                    <a:pt x="680" y="532"/>
                  </a:lnTo>
                  <a:lnTo>
                    <a:pt x="666" y="552"/>
                  </a:lnTo>
                  <a:lnTo>
                    <a:pt x="650" y="570"/>
                  </a:lnTo>
                  <a:lnTo>
                    <a:pt x="633" y="588"/>
                  </a:lnTo>
                  <a:lnTo>
                    <a:pt x="615" y="602"/>
                  </a:lnTo>
                  <a:lnTo>
                    <a:pt x="596" y="613"/>
                  </a:lnTo>
                  <a:lnTo>
                    <a:pt x="585" y="619"/>
                  </a:lnTo>
                  <a:lnTo>
                    <a:pt x="575" y="623"/>
                  </a:lnTo>
                  <a:lnTo>
                    <a:pt x="564" y="627"/>
                  </a:lnTo>
                  <a:lnTo>
                    <a:pt x="554" y="630"/>
                  </a:lnTo>
                  <a:lnTo>
                    <a:pt x="543" y="633"/>
                  </a:lnTo>
                  <a:lnTo>
                    <a:pt x="531" y="635"/>
                  </a:lnTo>
                  <a:lnTo>
                    <a:pt x="520" y="636"/>
                  </a:lnTo>
                  <a:lnTo>
                    <a:pt x="509" y="636"/>
                  </a:lnTo>
                  <a:lnTo>
                    <a:pt x="509" y="636"/>
                  </a:lnTo>
                  <a:lnTo>
                    <a:pt x="497" y="636"/>
                  </a:lnTo>
                  <a:lnTo>
                    <a:pt x="486" y="635"/>
                  </a:lnTo>
                  <a:lnTo>
                    <a:pt x="474" y="633"/>
                  </a:lnTo>
                  <a:lnTo>
                    <a:pt x="464" y="630"/>
                  </a:lnTo>
                  <a:lnTo>
                    <a:pt x="453" y="627"/>
                  </a:lnTo>
                  <a:lnTo>
                    <a:pt x="442" y="623"/>
                  </a:lnTo>
                  <a:lnTo>
                    <a:pt x="432" y="619"/>
                  </a:lnTo>
                  <a:lnTo>
                    <a:pt x="422" y="613"/>
                  </a:lnTo>
                  <a:lnTo>
                    <a:pt x="402" y="602"/>
                  </a:lnTo>
                  <a:lnTo>
                    <a:pt x="384" y="588"/>
                  </a:lnTo>
                  <a:lnTo>
                    <a:pt x="367" y="570"/>
                  </a:lnTo>
                  <a:lnTo>
                    <a:pt x="351" y="552"/>
                  </a:lnTo>
                  <a:lnTo>
                    <a:pt x="337" y="532"/>
                  </a:lnTo>
                  <a:lnTo>
                    <a:pt x="324" y="509"/>
                  </a:lnTo>
                  <a:lnTo>
                    <a:pt x="313" y="486"/>
                  </a:lnTo>
                  <a:lnTo>
                    <a:pt x="304" y="461"/>
                  </a:lnTo>
                  <a:lnTo>
                    <a:pt x="296" y="435"/>
                  </a:lnTo>
                  <a:lnTo>
                    <a:pt x="291" y="407"/>
                  </a:lnTo>
                  <a:lnTo>
                    <a:pt x="288" y="379"/>
                  </a:lnTo>
                  <a:lnTo>
                    <a:pt x="285" y="349"/>
                  </a:lnTo>
                  <a:lnTo>
                    <a:pt x="285" y="349"/>
                  </a:lnTo>
                  <a:lnTo>
                    <a:pt x="288" y="320"/>
                  </a:lnTo>
                  <a:lnTo>
                    <a:pt x="291" y="293"/>
                  </a:lnTo>
                  <a:lnTo>
                    <a:pt x="296" y="265"/>
                  </a:lnTo>
                  <a:lnTo>
                    <a:pt x="304" y="239"/>
                  </a:lnTo>
                  <a:lnTo>
                    <a:pt x="313" y="213"/>
                  </a:lnTo>
                  <a:lnTo>
                    <a:pt x="324" y="190"/>
                  </a:lnTo>
                  <a:lnTo>
                    <a:pt x="337" y="168"/>
                  </a:lnTo>
                  <a:lnTo>
                    <a:pt x="351" y="148"/>
                  </a:lnTo>
                  <a:lnTo>
                    <a:pt x="367" y="129"/>
                  </a:lnTo>
                  <a:lnTo>
                    <a:pt x="384" y="112"/>
                  </a:lnTo>
                  <a:lnTo>
                    <a:pt x="402" y="98"/>
                  </a:lnTo>
                  <a:lnTo>
                    <a:pt x="422" y="87"/>
                  </a:lnTo>
                  <a:lnTo>
                    <a:pt x="432" y="81"/>
                  </a:lnTo>
                  <a:lnTo>
                    <a:pt x="442" y="77"/>
                  </a:lnTo>
                  <a:lnTo>
                    <a:pt x="453" y="73"/>
                  </a:lnTo>
                  <a:lnTo>
                    <a:pt x="464" y="69"/>
                  </a:lnTo>
                  <a:lnTo>
                    <a:pt x="474" y="67"/>
                  </a:lnTo>
                  <a:lnTo>
                    <a:pt x="486" y="65"/>
                  </a:lnTo>
                  <a:lnTo>
                    <a:pt x="497" y="64"/>
                  </a:lnTo>
                  <a:lnTo>
                    <a:pt x="509" y="64"/>
                  </a:lnTo>
                  <a:lnTo>
                    <a:pt x="509" y="64"/>
                  </a:lnTo>
                  <a:close/>
                  <a:moveTo>
                    <a:pt x="731" y="636"/>
                  </a:moveTo>
                  <a:lnTo>
                    <a:pt x="731" y="636"/>
                  </a:lnTo>
                  <a:lnTo>
                    <a:pt x="725" y="637"/>
                  </a:lnTo>
                  <a:lnTo>
                    <a:pt x="719" y="639"/>
                  </a:lnTo>
                  <a:lnTo>
                    <a:pt x="714" y="641"/>
                  </a:lnTo>
                  <a:lnTo>
                    <a:pt x="709" y="645"/>
                  </a:lnTo>
                  <a:lnTo>
                    <a:pt x="705" y="650"/>
                  </a:lnTo>
                  <a:lnTo>
                    <a:pt x="702" y="655"/>
                  </a:lnTo>
                  <a:lnTo>
                    <a:pt x="700" y="662"/>
                  </a:lnTo>
                  <a:lnTo>
                    <a:pt x="700" y="668"/>
                  </a:lnTo>
                  <a:lnTo>
                    <a:pt x="700" y="668"/>
                  </a:lnTo>
                  <a:lnTo>
                    <a:pt x="700" y="674"/>
                  </a:lnTo>
                  <a:lnTo>
                    <a:pt x="702" y="680"/>
                  </a:lnTo>
                  <a:lnTo>
                    <a:pt x="705" y="685"/>
                  </a:lnTo>
                  <a:lnTo>
                    <a:pt x="709" y="691"/>
                  </a:lnTo>
                  <a:lnTo>
                    <a:pt x="714" y="694"/>
                  </a:lnTo>
                  <a:lnTo>
                    <a:pt x="719" y="697"/>
                  </a:lnTo>
                  <a:lnTo>
                    <a:pt x="725" y="699"/>
                  </a:lnTo>
                  <a:lnTo>
                    <a:pt x="731" y="700"/>
                  </a:lnTo>
                  <a:lnTo>
                    <a:pt x="731" y="700"/>
                  </a:lnTo>
                  <a:lnTo>
                    <a:pt x="754" y="701"/>
                  </a:lnTo>
                  <a:lnTo>
                    <a:pt x="776" y="705"/>
                  </a:lnTo>
                  <a:lnTo>
                    <a:pt x="797" y="710"/>
                  </a:lnTo>
                  <a:lnTo>
                    <a:pt x="818" y="717"/>
                  </a:lnTo>
                  <a:lnTo>
                    <a:pt x="837" y="727"/>
                  </a:lnTo>
                  <a:lnTo>
                    <a:pt x="855" y="738"/>
                  </a:lnTo>
                  <a:lnTo>
                    <a:pt x="872" y="751"/>
                  </a:lnTo>
                  <a:lnTo>
                    <a:pt x="888" y="765"/>
                  </a:lnTo>
                  <a:lnTo>
                    <a:pt x="903" y="781"/>
                  </a:lnTo>
                  <a:lnTo>
                    <a:pt x="915" y="798"/>
                  </a:lnTo>
                  <a:lnTo>
                    <a:pt x="927" y="816"/>
                  </a:lnTo>
                  <a:lnTo>
                    <a:pt x="937" y="835"/>
                  </a:lnTo>
                  <a:lnTo>
                    <a:pt x="944" y="856"/>
                  </a:lnTo>
                  <a:lnTo>
                    <a:pt x="950" y="877"/>
                  </a:lnTo>
                  <a:lnTo>
                    <a:pt x="953" y="900"/>
                  </a:lnTo>
                  <a:lnTo>
                    <a:pt x="954" y="922"/>
                  </a:lnTo>
                  <a:lnTo>
                    <a:pt x="954" y="922"/>
                  </a:lnTo>
                  <a:lnTo>
                    <a:pt x="953" y="929"/>
                  </a:lnTo>
                  <a:lnTo>
                    <a:pt x="952" y="935"/>
                  </a:lnTo>
                  <a:lnTo>
                    <a:pt x="949" y="941"/>
                  </a:lnTo>
                  <a:lnTo>
                    <a:pt x="944" y="945"/>
                  </a:lnTo>
                  <a:lnTo>
                    <a:pt x="940" y="949"/>
                  </a:lnTo>
                  <a:lnTo>
                    <a:pt x="935" y="951"/>
                  </a:lnTo>
                  <a:lnTo>
                    <a:pt x="928" y="953"/>
                  </a:lnTo>
                  <a:lnTo>
                    <a:pt x="922" y="954"/>
                  </a:lnTo>
                  <a:lnTo>
                    <a:pt x="96" y="954"/>
                  </a:lnTo>
                  <a:lnTo>
                    <a:pt x="96" y="954"/>
                  </a:lnTo>
                  <a:lnTo>
                    <a:pt x="89" y="953"/>
                  </a:lnTo>
                  <a:lnTo>
                    <a:pt x="83" y="951"/>
                  </a:lnTo>
                  <a:lnTo>
                    <a:pt x="77" y="949"/>
                  </a:lnTo>
                  <a:lnTo>
                    <a:pt x="73" y="945"/>
                  </a:lnTo>
                  <a:lnTo>
                    <a:pt x="69" y="941"/>
                  </a:lnTo>
                  <a:lnTo>
                    <a:pt x="65" y="935"/>
                  </a:lnTo>
                  <a:lnTo>
                    <a:pt x="64" y="929"/>
                  </a:lnTo>
                  <a:lnTo>
                    <a:pt x="63" y="922"/>
                  </a:lnTo>
                  <a:lnTo>
                    <a:pt x="63" y="922"/>
                  </a:lnTo>
                  <a:lnTo>
                    <a:pt x="64" y="900"/>
                  </a:lnTo>
                  <a:lnTo>
                    <a:pt x="68" y="877"/>
                  </a:lnTo>
                  <a:lnTo>
                    <a:pt x="73" y="856"/>
                  </a:lnTo>
                  <a:lnTo>
                    <a:pt x="81" y="835"/>
                  </a:lnTo>
                  <a:lnTo>
                    <a:pt x="90" y="816"/>
                  </a:lnTo>
                  <a:lnTo>
                    <a:pt x="101" y="798"/>
                  </a:lnTo>
                  <a:lnTo>
                    <a:pt x="114" y="781"/>
                  </a:lnTo>
                  <a:lnTo>
                    <a:pt x="129" y="765"/>
                  </a:lnTo>
                  <a:lnTo>
                    <a:pt x="145" y="751"/>
                  </a:lnTo>
                  <a:lnTo>
                    <a:pt x="162" y="738"/>
                  </a:lnTo>
                  <a:lnTo>
                    <a:pt x="180" y="727"/>
                  </a:lnTo>
                  <a:lnTo>
                    <a:pt x="200" y="717"/>
                  </a:lnTo>
                  <a:lnTo>
                    <a:pt x="220" y="710"/>
                  </a:lnTo>
                  <a:lnTo>
                    <a:pt x="241" y="705"/>
                  </a:lnTo>
                  <a:lnTo>
                    <a:pt x="263" y="701"/>
                  </a:lnTo>
                  <a:lnTo>
                    <a:pt x="285" y="700"/>
                  </a:lnTo>
                  <a:lnTo>
                    <a:pt x="285" y="700"/>
                  </a:lnTo>
                  <a:lnTo>
                    <a:pt x="292" y="699"/>
                  </a:lnTo>
                  <a:lnTo>
                    <a:pt x="298" y="697"/>
                  </a:lnTo>
                  <a:lnTo>
                    <a:pt x="304" y="694"/>
                  </a:lnTo>
                  <a:lnTo>
                    <a:pt x="308" y="691"/>
                  </a:lnTo>
                  <a:lnTo>
                    <a:pt x="312" y="685"/>
                  </a:lnTo>
                  <a:lnTo>
                    <a:pt x="315" y="680"/>
                  </a:lnTo>
                  <a:lnTo>
                    <a:pt x="318" y="674"/>
                  </a:lnTo>
                  <a:lnTo>
                    <a:pt x="318" y="668"/>
                  </a:lnTo>
                  <a:lnTo>
                    <a:pt x="318" y="668"/>
                  </a:lnTo>
                  <a:lnTo>
                    <a:pt x="318" y="662"/>
                  </a:lnTo>
                  <a:lnTo>
                    <a:pt x="315" y="655"/>
                  </a:lnTo>
                  <a:lnTo>
                    <a:pt x="312" y="650"/>
                  </a:lnTo>
                  <a:lnTo>
                    <a:pt x="308" y="645"/>
                  </a:lnTo>
                  <a:lnTo>
                    <a:pt x="304" y="641"/>
                  </a:lnTo>
                  <a:lnTo>
                    <a:pt x="298" y="639"/>
                  </a:lnTo>
                  <a:lnTo>
                    <a:pt x="292" y="637"/>
                  </a:lnTo>
                  <a:lnTo>
                    <a:pt x="285" y="636"/>
                  </a:lnTo>
                  <a:lnTo>
                    <a:pt x="285" y="636"/>
                  </a:lnTo>
                  <a:lnTo>
                    <a:pt x="271" y="637"/>
                  </a:lnTo>
                  <a:lnTo>
                    <a:pt x="256" y="638"/>
                  </a:lnTo>
                  <a:lnTo>
                    <a:pt x="243" y="639"/>
                  </a:lnTo>
                  <a:lnTo>
                    <a:pt x="229" y="642"/>
                  </a:lnTo>
                  <a:lnTo>
                    <a:pt x="215" y="645"/>
                  </a:lnTo>
                  <a:lnTo>
                    <a:pt x="201" y="649"/>
                  </a:lnTo>
                  <a:lnTo>
                    <a:pt x="188" y="653"/>
                  </a:lnTo>
                  <a:lnTo>
                    <a:pt x="175" y="658"/>
                  </a:lnTo>
                  <a:lnTo>
                    <a:pt x="162" y="665"/>
                  </a:lnTo>
                  <a:lnTo>
                    <a:pt x="149" y="670"/>
                  </a:lnTo>
                  <a:lnTo>
                    <a:pt x="137" y="678"/>
                  </a:lnTo>
                  <a:lnTo>
                    <a:pt x="126" y="685"/>
                  </a:lnTo>
                  <a:lnTo>
                    <a:pt x="115" y="693"/>
                  </a:lnTo>
                  <a:lnTo>
                    <a:pt x="104" y="701"/>
                  </a:lnTo>
                  <a:lnTo>
                    <a:pt x="93" y="711"/>
                  </a:lnTo>
                  <a:lnTo>
                    <a:pt x="84" y="720"/>
                  </a:lnTo>
                  <a:lnTo>
                    <a:pt x="74" y="730"/>
                  </a:lnTo>
                  <a:lnTo>
                    <a:pt x="65" y="740"/>
                  </a:lnTo>
                  <a:lnTo>
                    <a:pt x="57" y="751"/>
                  </a:lnTo>
                  <a:lnTo>
                    <a:pt x="48" y="762"/>
                  </a:lnTo>
                  <a:lnTo>
                    <a:pt x="41" y="774"/>
                  </a:lnTo>
                  <a:lnTo>
                    <a:pt x="34" y="786"/>
                  </a:lnTo>
                  <a:lnTo>
                    <a:pt x="28" y="798"/>
                  </a:lnTo>
                  <a:lnTo>
                    <a:pt x="23" y="811"/>
                  </a:lnTo>
                  <a:lnTo>
                    <a:pt x="17" y="824"/>
                  </a:lnTo>
                  <a:lnTo>
                    <a:pt x="13" y="838"/>
                  </a:lnTo>
                  <a:lnTo>
                    <a:pt x="9" y="850"/>
                  </a:lnTo>
                  <a:lnTo>
                    <a:pt x="5" y="864"/>
                  </a:lnTo>
                  <a:lnTo>
                    <a:pt x="3" y="878"/>
                  </a:lnTo>
                  <a:lnTo>
                    <a:pt x="1" y="893"/>
                  </a:lnTo>
                  <a:lnTo>
                    <a:pt x="0" y="907"/>
                  </a:lnTo>
                  <a:lnTo>
                    <a:pt x="0" y="922"/>
                  </a:lnTo>
                  <a:lnTo>
                    <a:pt x="0" y="922"/>
                  </a:lnTo>
                  <a:lnTo>
                    <a:pt x="0" y="932"/>
                  </a:lnTo>
                  <a:lnTo>
                    <a:pt x="2" y="942"/>
                  </a:lnTo>
                  <a:lnTo>
                    <a:pt x="4" y="950"/>
                  </a:lnTo>
                  <a:lnTo>
                    <a:pt x="8" y="960"/>
                  </a:lnTo>
                  <a:lnTo>
                    <a:pt x="11" y="967"/>
                  </a:lnTo>
                  <a:lnTo>
                    <a:pt x="16" y="976"/>
                  </a:lnTo>
                  <a:lnTo>
                    <a:pt x="21" y="983"/>
                  </a:lnTo>
                  <a:lnTo>
                    <a:pt x="28" y="990"/>
                  </a:lnTo>
                  <a:lnTo>
                    <a:pt x="34" y="996"/>
                  </a:lnTo>
                  <a:lnTo>
                    <a:pt x="42" y="1002"/>
                  </a:lnTo>
                  <a:lnTo>
                    <a:pt x="49" y="1006"/>
                  </a:lnTo>
                  <a:lnTo>
                    <a:pt x="58" y="1010"/>
                  </a:lnTo>
                  <a:lnTo>
                    <a:pt x="67" y="1014"/>
                  </a:lnTo>
                  <a:lnTo>
                    <a:pt x="76" y="1016"/>
                  </a:lnTo>
                  <a:lnTo>
                    <a:pt x="86" y="1017"/>
                  </a:lnTo>
                  <a:lnTo>
                    <a:pt x="96" y="1018"/>
                  </a:lnTo>
                  <a:lnTo>
                    <a:pt x="922" y="1018"/>
                  </a:lnTo>
                  <a:lnTo>
                    <a:pt x="922" y="1018"/>
                  </a:lnTo>
                  <a:lnTo>
                    <a:pt x="931" y="1017"/>
                  </a:lnTo>
                  <a:lnTo>
                    <a:pt x="941" y="1016"/>
                  </a:lnTo>
                  <a:lnTo>
                    <a:pt x="951" y="1014"/>
                  </a:lnTo>
                  <a:lnTo>
                    <a:pt x="959" y="1010"/>
                  </a:lnTo>
                  <a:lnTo>
                    <a:pt x="968" y="1006"/>
                  </a:lnTo>
                  <a:lnTo>
                    <a:pt x="975" y="1002"/>
                  </a:lnTo>
                  <a:lnTo>
                    <a:pt x="983" y="996"/>
                  </a:lnTo>
                  <a:lnTo>
                    <a:pt x="989" y="990"/>
                  </a:lnTo>
                  <a:lnTo>
                    <a:pt x="996" y="983"/>
                  </a:lnTo>
                  <a:lnTo>
                    <a:pt x="1001" y="976"/>
                  </a:lnTo>
                  <a:lnTo>
                    <a:pt x="1006" y="967"/>
                  </a:lnTo>
                  <a:lnTo>
                    <a:pt x="1010" y="960"/>
                  </a:lnTo>
                  <a:lnTo>
                    <a:pt x="1013" y="950"/>
                  </a:lnTo>
                  <a:lnTo>
                    <a:pt x="1015" y="942"/>
                  </a:lnTo>
                  <a:lnTo>
                    <a:pt x="1017" y="932"/>
                  </a:lnTo>
                  <a:lnTo>
                    <a:pt x="1017" y="922"/>
                  </a:lnTo>
                  <a:lnTo>
                    <a:pt x="1017" y="922"/>
                  </a:lnTo>
                  <a:lnTo>
                    <a:pt x="1017" y="907"/>
                  </a:lnTo>
                  <a:lnTo>
                    <a:pt x="1016" y="893"/>
                  </a:lnTo>
                  <a:lnTo>
                    <a:pt x="1014" y="878"/>
                  </a:lnTo>
                  <a:lnTo>
                    <a:pt x="1012" y="864"/>
                  </a:lnTo>
                  <a:lnTo>
                    <a:pt x="1009" y="850"/>
                  </a:lnTo>
                  <a:lnTo>
                    <a:pt x="1004" y="838"/>
                  </a:lnTo>
                  <a:lnTo>
                    <a:pt x="1000" y="824"/>
                  </a:lnTo>
                  <a:lnTo>
                    <a:pt x="995" y="811"/>
                  </a:lnTo>
                  <a:lnTo>
                    <a:pt x="989" y="798"/>
                  </a:lnTo>
                  <a:lnTo>
                    <a:pt x="983" y="786"/>
                  </a:lnTo>
                  <a:lnTo>
                    <a:pt x="976" y="774"/>
                  </a:lnTo>
                  <a:lnTo>
                    <a:pt x="969" y="762"/>
                  </a:lnTo>
                  <a:lnTo>
                    <a:pt x="960" y="751"/>
                  </a:lnTo>
                  <a:lnTo>
                    <a:pt x="952" y="740"/>
                  </a:lnTo>
                  <a:lnTo>
                    <a:pt x="943" y="730"/>
                  </a:lnTo>
                  <a:lnTo>
                    <a:pt x="933" y="720"/>
                  </a:lnTo>
                  <a:lnTo>
                    <a:pt x="924" y="711"/>
                  </a:lnTo>
                  <a:lnTo>
                    <a:pt x="913" y="701"/>
                  </a:lnTo>
                  <a:lnTo>
                    <a:pt x="902" y="693"/>
                  </a:lnTo>
                  <a:lnTo>
                    <a:pt x="892" y="685"/>
                  </a:lnTo>
                  <a:lnTo>
                    <a:pt x="880" y="678"/>
                  </a:lnTo>
                  <a:lnTo>
                    <a:pt x="868" y="670"/>
                  </a:lnTo>
                  <a:lnTo>
                    <a:pt x="855" y="665"/>
                  </a:lnTo>
                  <a:lnTo>
                    <a:pt x="842" y="658"/>
                  </a:lnTo>
                  <a:lnTo>
                    <a:pt x="829" y="653"/>
                  </a:lnTo>
                  <a:lnTo>
                    <a:pt x="817" y="649"/>
                  </a:lnTo>
                  <a:lnTo>
                    <a:pt x="803" y="645"/>
                  </a:lnTo>
                  <a:lnTo>
                    <a:pt x="789" y="642"/>
                  </a:lnTo>
                  <a:lnTo>
                    <a:pt x="775" y="639"/>
                  </a:lnTo>
                  <a:lnTo>
                    <a:pt x="761" y="638"/>
                  </a:lnTo>
                  <a:lnTo>
                    <a:pt x="746" y="637"/>
                  </a:lnTo>
                  <a:lnTo>
                    <a:pt x="731" y="636"/>
                  </a:lnTo>
                  <a:lnTo>
                    <a:pt x="731" y="636"/>
                  </a:lnTo>
                  <a:close/>
                </a:path>
              </a:pathLst>
            </a:custGeom>
            <a:solidFill>
              <a:srgbClr val="2C353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65000"/>
                  </a:schemeClr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1545590" y="1341755"/>
            <a:ext cx="3959860" cy="1216660"/>
            <a:chOff x="2568" y="2906"/>
            <a:chExt cx="6236" cy="1916"/>
          </a:xfrm>
        </p:grpSpPr>
        <p:grpSp>
          <p:nvGrpSpPr>
            <p:cNvPr id="53" name="组合 52"/>
            <p:cNvGrpSpPr/>
            <p:nvPr/>
          </p:nvGrpSpPr>
          <p:grpSpPr>
            <a:xfrm>
              <a:off x="2568" y="2906"/>
              <a:ext cx="6237" cy="1916"/>
              <a:chOff x="1630710" y="3789040"/>
              <a:chExt cx="3960440" cy="1216575"/>
            </a:xfrm>
          </p:grpSpPr>
          <p:sp>
            <p:nvSpPr>
              <p:cNvPr id="42" name="矩形 41">
                <a:hlinkClick r:id="rId5" action="ppaction://hlinksldjump"/>
              </p:cNvPr>
              <p:cNvSpPr/>
              <p:nvPr/>
            </p:nvSpPr>
            <p:spPr>
              <a:xfrm>
                <a:off x="1630710" y="3789040"/>
                <a:ext cx="3960440" cy="720080"/>
              </a:xfrm>
              <a:prstGeom prst="rect">
                <a:avLst/>
              </a:prstGeom>
              <a:solidFill>
                <a:srgbClr val="2C353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43" name="椭圆 42"/>
              <p:cNvSpPr/>
              <p:nvPr/>
            </p:nvSpPr>
            <p:spPr>
              <a:xfrm>
                <a:off x="1918742" y="3861048"/>
                <a:ext cx="576064" cy="57606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44" name="TextBox 43"/>
              <p:cNvSpPr txBox="1"/>
              <p:nvPr/>
            </p:nvSpPr>
            <p:spPr>
              <a:xfrm>
                <a:off x="2728738" y="3903439"/>
                <a:ext cx="2835139" cy="4603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solidFill>
                      <a:schemeClr val="bg1"/>
                    </a:solidFill>
                    <a:latin typeface="Arial" panose="020B0604020202020204"/>
                    <a:ea typeface="微软雅黑" panose="020B0503020204020204" charset="-122"/>
                    <a:sym typeface="Arial" panose="020B0604020202020204"/>
                  </a:rPr>
                  <a:t>需求定位，完成</a:t>
                </a:r>
                <a:r>
                  <a:rPr lang="en-US" altLang="zh-CN" sz="1600" dirty="0">
                    <a:solidFill>
                      <a:schemeClr val="bg1"/>
                    </a:solidFill>
                    <a:latin typeface="Arial" panose="020B0604020202020204"/>
                    <a:ea typeface="微软雅黑" panose="020B0503020204020204" charset="-122"/>
                    <a:sym typeface="Arial" panose="020B0604020202020204"/>
                  </a:rPr>
                  <a:t>vision</a:t>
                </a:r>
                <a:r>
                  <a:rPr lang="zh-CN" altLang="en-US" sz="1600" dirty="0">
                    <a:solidFill>
                      <a:schemeClr val="bg1"/>
                    </a:solidFill>
                    <a:latin typeface="Arial" panose="020B0604020202020204"/>
                    <a:ea typeface="微软雅黑" panose="020B0503020204020204" charset="-122"/>
                    <a:sym typeface="Arial" panose="020B0604020202020204"/>
                  </a:rPr>
                  <a:t>文档</a:t>
                </a:r>
              </a:p>
            </p:txBody>
          </p:sp>
          <p:sp>
            <p:nvSpPr>
              <p:cNvPr id="46" name="Rectangle 5"/>
              <p:cNvSpPr/>
              <p:nvPr/>
            </p:nvSpPr>
            <p:spPr bwMode="auto">
              <a:xfrm>
                <a:off x="1735657" y="4653136"/>
                <a:ext cx="3855493" cy="352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 anchor="t"/>
              <a:lstStyle/>
              <a:p>
                <a:pPr fontAlgn="base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1000" dirty="0">
                    <a:solidFill>
                      <a:schemeClr val="tx1"/>
                    </a:solidFill>
                    <a:latin typeface="Arial" panose="020B0604020202020204"/>
                    <a:ea typeface="微软雅黑" panose="020B0503020204020204" charset="-122"/>
                    <a:sym typeface="Arial" panose="020B0604020202020204"/>
                  </a:rPr>
                  <a:t>完成对产品的前景展望，对产品功能和质量作出规划</a:t>
                </a:r>
              </a:p>
            </p:txBody>
          </p:sp>
        </p:grpSp>
        <p:pic>
          <p:nvPicPr>
            <p:cNvPr id="21" name="图片 20" descr="resource">
              <a:hlinkClick r:id="rId5" action="ppaction://hlinksldjump"/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022" y="3020"/>
              <a:ext cx="907" cy="907"/>
            </a:xfrm>
            <a:prstGeom prst="rect">
              <a:avLst/>
            </a:prstGeom>
          </p:spPr>
        </p:pic>
      </p:grpSp>
      <p:grpSp>
        <p:nvGrpSpPr>
          <p:cNvPr id="32" name="组合 31"/>
          <p:cNvGrpSpPr/>
          <p:nvPr/>
        </p:nvGrpSpPr>
        <p:grpSpPr>
          <a:xfrm>
            <a:off x="1545590" y="3084830"/>
            <a:ext cx="3959860" cy="1216660"/>
            <a:chOff x="2651" y="5967"/>
            <a:chExt cx="6236" cy="1916"/>
          </a:xfrm>
        </p:grpSpPr>
        <p:grpSp>
          <p:nvGrpSpPr>
            <p:cNvPr id="17" name="组合 16"/>
            <p:cNvGrpSpPr/>
            <p:nvPr/>
          </p:nvGrpSpPr>
          <p:grpSpPr>
            <a:xfrm>
              <a:off x="2651" y="5967"/>
              <a:ext cx="6236" cy="1916"/>
              <a:chOff x="2540" y="2905"/>
              <a:chExt cx="6236" cy="1916"/>
            </a:xfrm>
          </p:grpSpPr>
          <p:grpSp>
            <p:nvGrpSpPr>
              <p:cNvPr id="51" name="组合 50"/>
              <p:cNvGrpSpPr/>
              <p:nvPr/>
            </p:nvGrpSpPr>
            <p:grpSpPr>
              <a:xfrm>
                <a:off x="2540" y="2905"/>
                <a:ext cx="6237" cy="1916"/>
                <a:chOff x="1612802" y="1844824"/>
                <a:chExt cx="3960440" cy="1216575"/>
              </a:xfrm>
            </p:grpSpPr>
            <p:sp>
              <p:nvSpPr>
                <p:cNvPr id="3" name="矩形 2">
                  <a:hlinkClick r:id="rId8" action="ppaction://hlinksldjump"/>
                </p:cNvPr>
                <p:cNvSpPr/>
                <p:nvPr/>
              </p:nvSpPr>
              <p:spPr>
                <a:xfrm>
                  <a:off x="1612802" y="1844824"/>
                  <a:ext cx="3960440" cy="720080"/>
                </a:xfrm>
                <a:prstGeom prst="rect">
                  <a:avLst/>
                </a:prstGeom>
                <a:solidFill>
                  <a:srgbClr val="2C353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Arial" panose="020B0604020202020204"/>
                    <a:ea typeface="微软雅黑" panose="020B0503020204020204" charset="-122"/>
                    <a:sym typeface="Arial" panose="020B0604020202020204"/>
                  </a:endParaRPr>
                </a:p>
              </p:txBody>
            </p:sp>
            <p:sp>
              <p:nvSpPr>
                <p:cNvPr id="4" name="椭圆 3"/>
                <p:cNvSpPr/>
                <p:nvPr/>
              </p:nvSpPr>
              <p:spPr>
                <a:xfrm>
                  <a:off x="1900834" y="1916832"/>
                  <a:ext cx="576064" cy="576064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Arial" panose="020B0604020202020204"/>
                    <a:ea typeface="微软雅黑" panose="020B0503020204020204" charset="-122"/>
                    <a:sym typeface="Arial" panose="020B0604020202020204"/>
                  </a:endParaRPr>
                </a:p>
              </p:txBody>
            </p:sp>
            <p:sp>
              <p:nvSpPr>
                <p:cNvPr id="36" name="TextBox 35"/>
                <p:cNvSpPr txBox="1"/>
                <p:nvPr/>
              </p:nvSpPr>
              <p:spPr>
                <a:xfrm>
                  <a:off x="2710830" y="1959223"/>
                  <a:ext cx="2835139" cy="460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en-US" altLang="zh-CN" sz="1600" dirty="0">
                      <a:solidFill>
                        <a:schemeClr val="bg1"/>
                      </a:solidFill>
                      <a:latin typeface="Arial" panose="020B0604020202020204"/>
                      <a:ea typeface="微软雅黑" panose="020B0503020204020204" charset="-122"/>
                      <a:sym typeface="Arial" panose="020B0604020202020204"/>
                    </a:rPr>
                    <a:t>UIprototype</a:t>
                  </a:r>
                  <a:r>
                    <a:rPr lang="zh-CN" altLang="en-US" sz="1600" dirty="0">
                      <a:solidFill>
                        <a:schemeClr val="bg1"/>
                      </a:solidFill>
                      <a:latin typeface="Arial" panose="020B0604020202020204"/>
                      <a:ea typeface="微软雅黑" panose="020B0503020204020204" charset="-122"/>
                      <a:sym typeface="Arial" panose="020B0604020202020204"/>
                    </a:rPr>
                    <a:t>设计</a:t>
                  </a:r>
                </a:p>
              </p:txBody>
            </p:sp>
            <p:sp>
              <p:nvSpPr>
                <p:cNvPr id="37" name="Rectangle 5"/>
                <p:cNvSpPr/>
                <p:nvPr/>
              </p:nvSpPr>
              <p:spPr bwMode="auto">
                <a:xfrm>
                  <a:off x="1717749" y="2708920"/>
                  <a:ext cx="3855493" cy="35247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 anchor="t"/>
                <a:lstStyle/>
                <a:p>
                  <a:pPr fontAlgn="base">
                    <a:lnSpc>
                      <a:spcPct val="15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altLang="zh-CN" sz="1000" dirty="0">
                    <a:solidFill>
                      <a:schemeClr val="bg1">
                        <a:lumMod val="65000"/>
                      </a:schemeClr>
                    </a:solidFill>
                    <a:latin typeface="Arial" panose="020B0604020202020204"/>
                    <a:ea typeface="微软雅黑" panose="020B0503020204020204" charset="-122"/>
                    <a:sym typeface="Arial" panose="020B0604020202020204"/>
                  </a:endParaRPr>
                </a:p>
              </p:txBody>
            </p:sp>
          </p:grpSp>
          <p:pic>
            <p:nvPicPr>
              <p:cNvPr id="14" name="图片 13" descr="resource">
                <a:hlinkClick r:id="rId8" action="ppaction://hlinksldjump"/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 rot="2280000">
                <a:off x="3013" y="3040"/>
                <a:ext cx="864" cy="864"/>
              </a:xfrm>
              <a:prstGeom prst="rect">
                <a:avLst/>
              </a:prstGeom>
            </p:spPr>
          </p:pic>
        </p:grpSp>
        <p:sp>
          <p:nvSpPr>
            <p:cNvPr id="31" name="Rectangle 5"/>
            <p:cNvSpPr/>
            <p:nvPr/>
          </p:nvSpPr>
          <p:spPr bwMode="auto">
            <a:xfrm>
              <a:off x="2773" y="7328"/>
              <a:ext cx="6072" cy="5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lstStyle/>
            <a:p>
              <a:pPr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000" dirty="0">
                  <a:solidFill>
                    <a:schemeClr val="tx1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rPr>
                <a:t>完成登录界面，注册界面，控制面板界面，提交作业界面，批改作业界面，发布作业界面</a:t>
              </a:r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6757670" y="2091690"/>
            <a:ext cx="3959860" cy="1216660"/>
            <a:chOff x="10279" y="2905"/>
            <a:chExt cx="6236" cy="1916"/>
          </a:xfrm>
        </p:grpSpPr>
        <p:grpSp>
          <p:nvGrpSpPr>
            <p:cNvPr id="52" name="组合 51"/>
            <p:cNvGrpSpPr/>
            <p:nvPr/>
          </p:nvGrpSpPr>
          <p:grpSpPr>
            <a:xfrm>
              <a:off x="10279" y="2905"/>
              <a:ext cx="6237" cy="1916"/>
              <a:chOff x="6527254" y="1844824"/>
              <a:chExt cx="3960440" cy="1216575"/>
            </a:xfrm>
          </p:grpSpPr>
          <p:sp>
            <p:nvSpPr>
              <p:cNvPr id="38" name="矩形 37">
                <a:hlinkClick r:id="rId11" action="ppaction://hlinksldjump"/>
              </p:cNvPr>
              <p:cNvSpPr/>
              <p:nvPr/>
            </p:nvSpPr>
            <p:spPr>
              <a:xfrm>
                <a:off x="6527254" y="1844824"/>
                <a:ext cx="3960440" cy="720080"/>
              </a:xfrm>
              <a:prstGeom prst="rect">
                <a:avLst/>
              </a:prstGeom>
              <a:solidFill>
                <a:srgbClr val="2C353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39" name="椭圆 38"/>
              <p:cNvSpPr/>
              <p:nvPr/>
            </p:nvSpPr>
            <p:spPr>
              <a:xfrm>
                <a:off x="6815286" y="1916832"/>
                <a:ext cx="576064" cy="57606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7625282" y="1959223"/>
                <a:ext cx="2835139" cy="4603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600" dirty="0">
                    <a:solidFill>
                      <a:schemeClr val="bg1"/>
                    </a:solidFill>
                    <a:latin typeface="Arial" panose="020B0604020202020204"/>
                    <a:ea typeface="微软雅黑" panose="020B0503020204020204" charset="-122"/>
                    <a:sym typeface="Arial" panose="020B0604020202020204"/>
                  </a:rPr>
                  <a:t>usecase</a:t>
                </a:r>
                <a:r>
                  <a:rPr lang="zh-CN" altLang="en-US" sz="1600" dirty="0">
                    <a:solidFill>
                      <a:schemeClr val="bg1"/>
                    </a:solidFill>
                    <a:latin typeface="Arial" panose="020B0604020202020204"/>
                    <a:ea typeface="微软雅黑" panose="020B0503020204020204" charset="-122"/>
                    <a:sym typeface="Arial" panose="020B0604020202020204"/>
                  </a:rPr>
                  <a:t>模型设计</a:t>
                </a:r>
              </a:p>
            </p:txBody>
          </p:sp>
          <p:sp>
            <p:nvSpPr>
              <p:cNvPr id="41" name="Rectangle 5"/>
              <p:cNvSpPr/>
              <p:nvPr/>
            </p:nvSpPr>
            <p:spPr bwMode="auto">
              <a:xfrm>
                <a:off x="6632201" y="2708920"/>
                <a:ext cx="3855493" cy="352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 anchor="t"/>
              <a:lstStyle/>
              <a:p>
                <a:pPr fontAlgn="base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zh-CN" altLang="en-US" sz="1000" dirty="0">
                    <a:solidFill>
                      <a:schemeClr val="tx1"/>
                    </a:solidFill>
                    <a:latin typeface="Arial" panose="020B0604020202020204"/>
                    <a:ea typeface="微软雅黑" panose="020B0503020204020204" charset="-122"/>
                    <a:sym typeface="Arial" panose="020B0604020202020204"/>
                  </a:rPr>
                  <a:t>依据调研结果和需求定位，对项目的功能性需求绘制</a:t>
                </a:r>
                <a:r>
                  <a:rPr lang="en-US" altLang="zh-CN" sz="1000" dirty="0">
                    <a:solidFill>
                      <a:schemeClr val="tx1"/>
                    </a:solidFill>
                    <a:latin typeface="Arial" panose="020B0604020202020204"/>
                    <a:ea typeface="微软雅黑" panose="020B0503020204020204" charset="-122"/>
                    <a:sym typeface="Arial" panose="020B0604020202020204"/>
                  </a:rPr>
                  <a:t>usecase</a:t>
                </a:r>
                <a:r>
                  <a:rPr lang="zh-CN" altLang="en-US" sz="1000" dirty="0">
                    <a:solidFill>
                      <a:schemeClr val="tx1"/>
                    </a:solidFill>
                    <a:latin typeface="Arial" panose="020B0604020202020204"/>
                    <a:ea typeface="微软雅黑" panose="020B0503020204020204" charset="-122"/>
                    <a:sym typeface="Arial" panose="020B0604020202020204"/>
                  </a:rPr>
                  <a:t>模型</a:t>
                </a:r>
              </a:p>
            </p:txBody>
          </p:sp>
        </p:grpSp>
        <p:pic>
          <p:nvPicPr>
            <p:cNvPr id="33" name="图片 32" descr="resource">
              <a:hlinkClick r:id="rId11" action="ppaction://hlinksldjump"/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0777" y="3062"/>
              <a:ext cx="819" cy="819"/>
            </a:xfrm>
            <a:prstGeom prst="rect">
              <a:avLst/>
            </a:prstGeom>
          </p:spPr>
        </p:pic>
      </p:grpSp>
      <p:grpSp>
        <p:nvGrpSpPr>
          <p:cNvPr id="18" name="组合 17"/>
          <p:cNvGrpSpPr/>
          <p:nvPr/>
        </p:nvGrpSpPr>
        <p:grpSpPr>
          <a:xfrm>
            <a:off x="1545807" y="5122540"/>
            <a:ext cx="3960440" cy="1216575"/>
            <a:chOff x="6545162" y="3789040"/>
            <a:chExt cx="3960440" cy="1216575"/>
          </a:xfrm>
        </p:grpSpPr>
        <p:sp>
          <p:nvSpPr>
            <p:cNvPr id="19" name="矩形 18">
              <a:hlinkClick r:id="rId4" action="ppaction://hlinksldjump"/>
            </p:cNvPr>
            <p:cNvSpPr/>
            <p:nvPr/>
          </p:nvSpPr>
          <p:spPr>
            <a:xfrm>
              <a:off x="6545162" y="3789040"/>
              <a:ext cx="3960440" cy="720080"/>
            </a:xfrm>
            <a:prstGeom prst="rect">
              <a:avLst/>
            </a:prstGeom>
            <a:solidFill>
              <a:srgbClr val="2C35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  <p:sp>
          <p:nvSpPr>
            <p:cNvPr id="20" name="椭圆 19">
              <a:hlinkClick r:id="rId4" action="ppaction://hlinksldjump"/>
            </p:cNvPr>
            <p:cNvSpPr/>
            <p:nvPr/>
          </p:nvSpPr>
          <p:spPr>
            <a:xfrm>
              <a:off x="6833194" y="3861048"/>
              <a:ext cx="576064" cy="57606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  <p:sp>
          <p:nvSpPr>
            <p:cNvPr id="22" name="TextBox 48"/>
            <p:cNvSpPr txBox="1"/>
            <p:nvPr/>
          </p:nvSpPr>
          <p:spPr>
            <a:xfrm>
              <a:off x="7643190" y="3903439"/>
              <a:ext cx="2835139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sz="1600" dirty="0">
                  <a:solidFill>
                    <a:schemeClr val="bg1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rPr>
                <a:t>迭代评估报告</a:t>
              </a:r>
            </a:p>
          </p:txBody>
        </p:sp>
        <p:sp>
          <p:nvSpPr>
            <p:cNvPr id="23" name="Rectangle 5"/>
            <p:cNvSpPr/>
            <p:nvPr/>
          </p:nvSpPr>
          <p:spPr bwMode="auto">
            <a:xfrm>
              <a:off x="6650109" y="4653136"/>
              <a:ext cx="3855493" cy="3524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lstStyle/>
            <a:p>
              <a:pPr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000" dirty="0">
                  <a:solidFill>
                    <a:schemeClr val="tx1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rPr>
                <a:t> 对项目第一次迭代成果的总结</a:t>
              </a:r>
            </a:p>
          </p:txBody>
        </p:sp>
        <p:sp>
          <p:nvSpPr>
            <p:cNvPr id="24" name="Freeform 98">
              <a:hlinkClick r:id="rId4" action="ppaction://hlinksldjump"/>
            </p:cNvPr>
            <p:cNvSpPr>
              <a:spLocks noEditPoints="1"/>
            </p:cNvSpPr>
            <p:nvPr/>
          </p:nvSpPr>
          <p:spPr bwMode="auto">
            <a:xfrm>
              <a:off x="6960094" y="3987155"/>
              <a:ext cx="322263" cy="323850"/>
            </a:xfrm>
            <a:custGeom>
              <a:avLst/>
              <a:gdLst>
                <a:gd name="T0" fmla="*/ 580 w 1017"/>
                <a:gd name="T1" fmla="*/ 688 h 1018"/>
                <a:gd name="T2" fmla="*/ 668 w 1017"/>
                <a:gd name="T3" fmla="*/ 640 h 1018"/>
                <a:gd name="T4" fmla="*/ 738 w 1017"/>
                <a:gd name="T5" fmla="*/ 559 h 1018"/>
                <a:gd name="T6" fmla="*/ 782 w 1017"/>
                <a:gd name="T7" fmla="*/ 453 h 1018"/>
                <a:gd name="T8" fmla="*/ 795 w 1017"/>
                <a:gd name="T9" fmla="*/ 349 h 1018"/>
                <a:gd name="T10" fmla="*/ 778 w 1017"/>
                <a:gd name="T11" fmla="*/ 229 h 1018"/>
                <a:gd name="T12" fmla="*/ 730 w 1017"/>
                <a:gd name="T13" fmla="*/ 127 h 1018"/>
                <a:gd name="T14" fmla="*/ 657 w 1017"/>
                <a:gd name="T15" fmla="*/ 51 h 1018"/>
                <a:gd name="T16" fmla="*/ 567 w 1017"/>
                <a:gd name="T17" fmla="*/ 7 h 1018"/>
                <a:gd name="T18" fmla="*/ 480 w 1017"/>
                <a:gd name="T19" fmla="*/ 2 h 1018"/>
                <a:gd name="T20" fmla="*/ 384 w 1017"/>
                <a:gd name="T21" fmla="*/ 34 h 1018"/>
                <a:gd name="T22" fmla="*/ 304 w 1017"/>
                <a:gd name="T23" fmla="*/ 105 h 1018"/>
                <a:gd name="T24" fmla="*/ 255 w 1017"/>
                <a:gd name="T25" fmla="*/ 187 h 1018"/>
                <a:gd name="T26" fmla="*/ 225 w 1017"/>
                <a:gd name="T27" fmla="*/ 299 h 1018"/>
                <a:gd name="T28" fmla="*/ 225 w 1017"/>
                <a:gd name="T29" fmla="*/ 403 h 1018"/>
                <a:gd name="T30" fmla="*/ 256 w 1017"/>
                <a:gd name="T31" fmla="*/ 517 h 1018"/>
                <a:gd name="T32" fmla="*/ 317 w 1017"/>
                <a:gd name="T33" fmla="*/ 609 h 1018"/>
                <a:gd name="T34" fmla="*/ 397 w 1017"/>
                <a:gd name="T35" fmla="*/ 672 h 1018"/>
                <a:gd name="T36" fmla="*/ 494 w 1017"/>
                <a:gd name="T37" fmla="*/ 699 h 1018"/>
                <a:gd name="T38" fmla="*/ 543 w 1017"/>
                <a:gd name="T39" fmla="*/ 67 h 1018"/>
                <a:gd name="T40" fmla="*/ 633 w 1017"/>
                <a:gd name="T41" fmla="*/ 112 h 1018"/>
                <a:gd name="T42" fmla="*/ 721 w 1017"/>
                <a:gd name="T43" fmla="*/ 265 h 1018"/>
                <a:gd name="T44" fmla="*/ 721 w 1017"/>
                <a:gd name="T45" fmla="*/ 435 h 1018"/>
                <a:gd name="T46" fmla="*/ 633 w 1017"/>
                <a:gd name="T47" fmla="*/ 588 h 1018"/>
                <a:gd name="T48" fmla="*/ 543 w 1017"/>
                <a:gd name="T49" fmla="*/ 633 h 1018"/>
                <a:gd name="T50" fmla="*/ 474 w 1017"/>
                <a:gd name="T51" fmla="*/ 633 h 1018"/>
                <a:gd name="T52" fmla="*/ 384 w 1017"/>
                <a:gd name="T53" fmla="*/ 588 h 1018"/>
                <a:gd name="T54" fmla="*/ 296 w 1017"/>
                <a:gd name="T55" fmla="*/ 435 h 1018"/>
                <a:gd name="T56" fmla="*/ 296 w 1017"/>
                <a:gd name="T57" fmla="*/ 265 h 1018"/>
                <a:gd name="T58" fmla="*/ 384 w 1017"/>
                <a:gd name="T59" fmla="*/ 112 h 1018"/>
                <a:gd name="T60" fmla="*/ 474 w 1017"/>
                <a:gd name="T61" fmla="*/ 67 h 1018"/>
                <a:gd name="T62" fmla="*/ 725 w 1017"/>
                <a:gd name="T63" fmla="*/ 637 h 1018"/>
                <a:gd name="T64" fmla="*/ 700 w 1017"/>
                <a:gd name="T65" fmla="*/ 668 h 1018"/>
                <a:gd name="T66" fmla="*/ 719 w 1017"/>
                <a:gd name="T67" fmla="*/ 697 h 1018"/>
                <a:gd name="T68" fmla="*/ 818 w 1017"/>
                <a:gd name="T69" fmla="*/ 717 h 1018"/>
                <a:gd name="T70" fmla="*/ 927 w 1017"/>
                <a:gd name="T71" fmla="*/ 816 h 1018"/>
                <a:gd name="T72" fmla="*/ 953 w 1017"/>
                <a:gd name="T73" fmla="*/ 929 h 1018"/>
                <a:gd name="T74" fmla="*/ 922 w 1017"/>
                <a:gd name="T75" fmla="*/ 954 h 1018"/>
                <a:gd name="T76" fmla="*/ 69 w 1017"/>
                <a:gd name="T77" fmla="*/ 941 h 1018"/>
                <a:gd name="T78" fmla="*/ 73 w 1017"/>
                <a:gd name="T79" fmla="*/ 856 h 1018"/>
                <a:gd name="T80" fmla="*/ 162 w 1017"/>
                <a:gd name="T81" fmla="*/ 738 h 1018"/>
                <a:gd name="T82" fmla="*/ 285 w 1017"/>
                <a:gd name="T83" fmla="*/ 700 h 1018"/>
                <a:gd name="T84" fmla="*/ 318 w 1017"/>
                <a:gd name="T85" fmla="*/ 674 h 1018"/>
                <a:gd name="T86" fmla="*/ 304 w 1017"/>
                <a:gd name="T87" fmla="*/ 641 h 1018"/>
                <a:gd name="T88" fmla="*/ 243 w 1017"/>
                <a:gd name="T89" fmla="*/ 639 h 1018"/>
                <a:gd name="T90" fmla="*/ 149 w 1017"/>
                <a:gd name="T91" fmla="*/ 670 h 1018"/>
                <a:gd name="T92" fmla="*/ 74 w 1017"/>
                <a:gd name="T93" fmla="*/ 730 h 1018"/>
                <a:gd name="T94" fmla="*/ 23 w 1017"/>
                <a:gd name="T95" fmla="*/ 811 h 1018"/>
                <a:gd name="T96" fmla="*/ 0 w 1017"/>
                <a:gd name="T97" fmla="*/ 907 h 1018"/>
                <a:gd name="T98" fmla="*/ 11 w 1017"/>
                <a:gd name="T99" fmla="*/ 967 h 1018"/>
                <a:gd name="T100" fmla="*/ 58 w 1017"/>
                <a:gd name="T101" fmla="*/ 1010 h 1018"/>
                <a:gd name="T102" fmla="*/ 931 w 1017"/>
                <a:gd name="T103" fmla="*/ 1017 h 1018"/>
                <a:gd name="T104" fmla="*/ 989 w 1017"/>
                <a:gd name="T105" fmla="*/ 990 h 1018"/>
                <a:gd name="T106" fmla="*/ 1017 w 1017"/>
                <a:gd name="T107" fmla="*/ 932 h 1018"/>
                <a:gd name="T108" fmla="*/ 1009 w 1017"/>
                <a:gd name="T109" fmla="*/ 850 h 1018"/>
                <a:gd name="T110" fmla="*/ 969 w 1017"/>
                <a:gd name="T111" fmla="*/ 762 h 1018"/>
                <a:gd name="T112" fmla="*/ 902 w 1017"/>
                <a:gd name="T113" fmla="*/ 693 h 1018"/>
                <a:gd name="T114" fmla="*/ 817 w 1017"/>
                <a:gd name="T115" fmla="*/ 649 h 1018"/>
                <a:gd name="T116" fmla="*/ 731 w 1017"/>
                <a:gd name="T117" fmla="*/ 636 h 10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17" h="1018">
                  <a:moveTo>
                    <a:pt x="509" y="700"/>
                  </a:moveTo>
                  <a:lnTo>
                    <a:pt x="509" y="700"/>
                  </a:lnTo>
                  <a:lnTo>
                    <a:pt x="524" y="699"/>
                  </a:lnTo>
                  <a:lnTo>
                    <a:pt x="538" y="698"/>
                  </a:lnTo>
                  <a:lnTo>
                    <a:pt x="553" y="696"/>
                  </a:lnTo>
                  <a:lnTo>
                    <a:pt x="567" y="693"/>
                  </a:lnTo>
                  <a:lnTo>
                    <a:pt x="580" y="688"/>
                  </a:lnTo>
                  <a:lnTo>
                    <a:pt x="593" y="684"/>
                  </a:lnTo>
                  <a:lnTo>
                    <a:pt x="607" y="679"/>
                  </a:lnTo>
                  <a:lnTo>
                    <a:pt x="620" y="672"/>
                  </a:lnTo>
                  <a:lnTo>
                    <a:pt x="633" y="665"/>
                  </a:lnTo>
                  <a:lnTo>
                    <a:pt x="645" y="657"/>
                  </a:lnTo>
                  <a:lnTo>
                    <a:pt x="657" y="649"/>
                  </a:lnTo>
                  <a:lnTo>
                    <a:pt x="668" y="640"/>
                  </a:lnTo>
                  <a:lnTo>
                    <a:pt x="680" y="630"/>
                  </a:lnTo>
                  <a:lnTo>
                    <a:pt x="691" y="620"/>
                  </a:lnTo>
                  <a:lnTo>
                    <a:pt x="701" y="609"/>
                  </a:lnTo>
                  <a:lnTo>
                    <a:pt x="711" y="597"/>
                  </a:lnTo>
                  <a:lnTo>
                    <a:pt x="720" y="585"/>
                  </a:lnTo>
                  <a:lnTo>
                    <a:pt x="730" y="573"/>
                  </a:lnTo>
                  <a:lnTo>
                    <a:pt x="738" y="559"/>
                  </a:lnTo>
                  <a:lnTo>
                    <a:pt x="746" y="546"/>
                  </a:lnTo>
                  <a:lnTo>
                    <a:pt x="753" y="531"/>
                  </a:lnTo>
                  <a:lnTo>
                    <a:pt x="761" y="517"/>
                  </a:lnTo>
                  <a:lnTo>
                    <a:pt x="766" y="502"/>
                  </a:lnTo>
                  <a:lnTo>
                    <a:pt x="773" y="486"/>
                  </a:lnTo>
                  <a:lnTo>
                    <a:pt x="778" y="470"/>
                  </a:lnTo>
                  <a:lnTo>
                    <a:pt x="782" y="453"/>
                  </a:lnTo>
                  <a:lnTo>
                    <a:pt x="785" y="437"/>
                  </a:lnTo>
                  <a:lnTo>
                    <a:pt x="789" y="420"/>
                  </a:lnTo>
                  <a:lnTo>
                    <a:pt x="792" y="403"/>
                  </a:lnTo>
                  <a:lnTo>
                    <a:pt x="793" y="386"/>
                  </a:lnTo>
                  <a:lnTo>
                    <a:pt x="794" y="368"/>
                  </a:lnTo>
                  <a:lnTo>
                    <a:pt x="795" y="349"/>
                  </a:lnTo>
                  <a:lnTo>
                    <a:pt x="795" y="349"/>
                  </a:lnTo>
                  <a:lnTo>
                    <a:pt x="794" y="332"/>
                  </a:lnTo>
                  <a:lnTo>
                    <a:pt x="793" y="314"/>
                  </a:lnTo>
                  <a:lnTo>
                    <a:pt x="792" y="297"/>
                  </a:lnTo>
                  <a:lnTo>
                    <a:pt x="789" y="280"/>
                  </a:lnTo>
                  <a:lnTo>
                    <a:pt x="785" y="262"/>
                  </a:lnTo>
                  <a:lnTo>
                    <a:pt x="782" y="246"/>
                  </a:lnTo>
                  <a:lnTo>
                    <a:pt x="778" y="229"/>
                  </a:lnTo>
                  <a:lnTo>
                    <a:pt x="773" y="214"/>
                  </a:lnTo>
                  <a:lnTo>
                    <a:pt x="766" y="198"/>
                  </a:lnTo>
                  <a:lnTo>
                    <a:pt x="761" y="183"/>
                  </a:lnTo>
                  <a:lnTo>
                    <a:pt x="753" y="168"/>
                  </a:lnTo>
                  <a:lnTo>
                    <a:pt x="746" y="154"/>
                  </a:lnTo>
                  <a:lnTo>
                    <a:pt x="738" y="140"/>
                  </a:lnTo>
                  <a:lnTo>
                    <a:pt x="730" y="127"/>
                  </a:lnTo>
                  <a:lnTo>
                    <a:pt x="720" y="114"/>
                  </a:lnTo>
                  <a:lnTo>
                    <a:pt x="711" y="103"/>
                  </a:lnTo>
                  <a:lnTo>
                    <a:pt x="701" y="91"/>
                  </a:lnTo>
                  <a:lnTo>
                    <a:pt x="691" y="80"/>
                  </a:lnTo>
                  <a:lnTo>
                    <a:pt x="679" y="69"/>
                  </a:lnTo>
                  <a:lnTo>
                    <a:pt x="668" y="60"/>
                  </a:lnTo>
                  <a:lnTo>
                    <a:pt x="657" y="51"/>
                  </a:lnTo>
                  <a:lnTo>
                    <a:pt x="645" y="43"/>
                  </a:lnTo>
                  <a:lnTo>
                    <a:pt x="633" y="35"/>
                  </a:lnTo>
                  <a:lnTo>
                    <a:pt x="620" y="27"/>
                  </a:lnTo>
                  <a:lnTo>
                    <a:pt x="607" y="21"/>
                  </a:lnTo>
                  <a:lnTo>
                    <a:pt x="593" y="16"/>
                  </a:lnTo>
                  <a:lnTo>
                    <a:pt x="580" y="11"/>
                  </a:lnTo>
                  <a:lnTo>
                    <a:pt x="567" y="7"/>
                  </a:lnTo>
                  <a:lnTo>
                    <a:pt x="553" y="4"/>
                  </a:lnTo>
                  <a:lnTo>
                    <a:pt x="538" y="2"/>
                  </a:lnTo>
                  <a:lnTo>
                    <a:pt x="524" y="1"/>
                  </a:lnTo>
                  <a:lnTo>
                    <a:pt x="509" y="0"/>
                  </a:lnTo>
                  <a:lnTo>
                    <a:pt x="509" y="0"/>
                  </a:lnTo>
                  <a:lnTo>
                    <a:pt x="494" y="1"/>
                  </a:lnTo>
                  <a:lnTo>
                    <a:pt x="480" y="2"/>
                  </a:lnTo>
                  <a:lnTo>
                    <a:pt x="466" y="4"/>
                  </a:lnTo>
                  <a:lnTo>
                    <a:pt x="452" y="7"/>
                  </a:lnTo>
                  <a:lnTo>
                    <a:pt x="438" y="10"/>
                  </a:lnTo>
                  <a:lnTo>
                    <a:pt x="424" y="16"/>
                  </a:lnTo>
                  <a:lnTo>
                    <a:pt x="411" y="21"/>
                  </a:lnTo>
                  <a:lnTo>
                    <a:pt x="397" y="27"/>
                  </a:lnTo>
                  <a:lnTo>
                    <a:pt x="384" y="34"/>
                  </a:lnTo>
                  <a:lnTo>
                    <a:pt x="372" y="43"/>
                  </a:lnTo>
                  <a:lnTo>
                    <a:pt x="359" y="51"/>
                  </a:lnTo>
                  <a:lnTo>
                    <a:pt x="348" y="60"/>
                  </a:lnTo>
                  <a:lnTo>
                    <a:pt x="336" y="70"/>
                  </a:lnTo>
                  <a:lnTo>
                    <a:pt x="325" y="81"/>
                  </a:lnTo>
                  <a:lnTo>
                    <a:pt x="314" y="93"/>
                  </a:lnTo>
                  <a:lnTo>
                    <a:pt x="304" y="105"/>
                  </a:lnTo>
                  <a:lnTo>
                    <a:pt x="304" y="105"/>
                  </a:lnTo>
                  <a:lnTo>
                    <a:pt x="294" y="118"/>
                  </a:lnTo>
                  <a:lnTo>
                    <a:pt x="285" y="130"/>
                  </a:lnTo>
                  <a:lnTo>
                    <a:pt x="277" y="144"/>
                  </a:lnTo>
                  <a:lnTo>
                    <a:pt x="269" y="158"/>
                  </a:lnTo>
                  <a:lnTo>
                    <a:pt x="262" y="172"/>
                  </a:lnTo>
                  <a:lnTo>
                    <a:pt x="255" y="187"/>
                  </a:lnTo>
                  <a:lnTo>
                    <a:pt x="249" y="202"/>
                  </a:lnTo>
                  <a:lnTo>
                    <a:pt x="244" y="217"/>
                  </a:lnTo>
                  <a:lnTo>
                    <a:pt x="238" y="233"/>
                  </a:lnTo>
                  <a:lnTo>
                    <a:pt x="234" y="250"/>
                  </a:lnTo>
                  <a:lnTo>
                    <a:pt x="231" y="266"/>
                  </a:lnTo>
                  <a:lnTo>
                    <a:pt x="227" y="282"/>
                  </a:lnTo>
                  <a:lnTo>
                    <a:pt x="225" y="299"/>
                  </a:lnTo>
                  <a:lnTo>
                    <a:pt x="223" y="315"/>
                  </a:lnTo>
                  <a:lnTo>
                    <a:pt x="223" y="332"/>
                  </a:lnTo>
                  <a:lnTo>
                    <a:pt x="222" y="349"/>
                  </a:lnTo>
                  <a:lnTo>
                    <a:pt x="222" y="349"/>
                  </a:lnTo>
                  <a:lnTo>
                    <a:pt x="223" y="368"/>
                  </a:lnTo>
                  <a:lnTo>
                    <a:pt x="224" y="386"/>
                  </a:lnTo>
                  <a:lnTo>
                    <a:pt x="225" y="403"/>
                  </a:lnTo>
                  <a:lnTo>
                    <a:pt x="229" y="420"/>
                  </a:lnTo>
                  <a:lnTo>
                    <a:pt x="232" y="437"/>
                  </a:lnTo>
                  <a:lnTo>
                    <a:pt x="235" y="453"/>
                  </a:lnTo>
                  <a:lnTo>
                    <a:pt x="239" y="470"/>
                  </a:lnTo>
                  <a:lnTo>
                    <a:pt x="245" y="486"/>
                  </a:lnTo>
                  <a:lnTo>
                    <a:pt x="251" y="502"/>
                  </a:lnTo>
                  <a:lnTo>
                    <a:pt x="256" y="517"/>
                  </a:lnTo>
                  <a:lnTo>
                    <a:pt x="264" y="531"/>
                  </a:lnTo>
                  <a:lnTo>
                    <a:pt x="271" y="546"/>
                  </a:lnTo>
                  <a:lnTo>
                    <a:pt x="279" y="559"/>
                  </a:lnTo>
                  <a:lnTo>
                    <a:pt x="288" y="573"/>
                  </a:lnTo>
                  <a:lnTo>
                    <a:pt x="297" y="585"/>
                  </a:lnTo>
                  <a:lnTo>
                    <a:pt x="306" y="597"/>
                  </a:lnTo>
                  <a:lnTo>
                    <a:pt x="317" y="609"/>
                  </a:lnTo>
                  <a:lnTo>
                    <a:pt x="326" y="620"/>
                  </a:lnTo>
                  <a:lnTo>
                    <a:pt x="337" y="630"/>
                  </a:lnTo>
                  <a:lnTo>
                    <a:pt x="349" y="640"/>
                  </a:lnTo>
                  <a:lnTo>
                    <a:pt x="361" y="649"/>
                  </a:lnTo>
                  <a:lnTo>
                    <a:pt x="372" y="657"/>
                  </a:lnTo>
                  <a:lnTo>
                    <a:pt x="384" y="665"/>
                  </a:lnTo>
                  <a:lnTo>
                    <a:pt x="397" y="672"/>
                  </a:lnTo>
                  <a:lnTo>
                    <a:pt x="410" y="679"/>
                  </a:lnTo>
                  <a:lnTo>
                    <a:pt x="424" y="684"/>
                  </a:lnTo>
                  <a:lnTo>
                    <a:pt x="437" y="688"/>
                  </a:lnTo>
                  <a:lnTo>
                    <a:pt x="451" y="693"/>
                  </a:lnTo>
                  <a:lnTo>
                    <a:pt x="465" y="696"/>
                  </a:lnTo>
                  <a:lnTo>
                    <a:pt x="480" y="698"/>
                  </a:lnTo>
                  <a:lnTo>
                    <a:pt x="494" y="699"/>
                  </a:lnTo>
                  <a:lnTo>
                    <a:pt x="509" y="700"/>
                  </a:lnTo>
                  <a:lnTo>
                    <a:pt x="509" y="700"/>
                  </a:lnTo>
                  <a:close/>
                  <a:moveTo>
                    <a:pt x="509" y="64"/>
                  </a:moveTo>
                  <a:lnTo>
                    <a:pt x="509" y="64"/>
                  </a:lnTo>
                  <a:lnTo>
                    <a:pt x="520" y="64"/>
                  </a:lnTo>
                  <a:lnTo>
                    <a:pt x="531" y="65"/>
                  </a:lnTo>
                  <a:lnTo>
                    <a:pt x="543" y="67"/>
                  </a:lnTo>
                  <a:lnTo>
                    <a:pt x="554" y="69"/>
                  </a:lnTo>
                  <a:lnTo>
                    <a:pt x="564" y="73"/>
                  </a:lnTo>
                  <a:lnTo>
                    <a:pt x="575" y="77"/>
                  </a:lnTo>
                  <a:lnTo>
                    <a:pt x="585" y="81"/>
                  </a:lnTo>
                  <a:lnTo>
                    <a:pt x="596" y="87"/>
                  </a:lnTo>
                  <a:lnTo>
                    <a:pt x="615" y="98"/>
                  </a:lnTo>
                  <a:lnTo>
                    <a:pt x="633" y="112"/>
                  </a:lnTo>
                  <a:lnTo>
                    <a:pt x="650" y="129"/>
                  </a:lnTo>
                  <a:lnTo>
                    <a:pt x="666" y="148"/>
                  </a:lnTo>
                  <a:lnTo>
                    <a:pt x="680" y="168"/>
                  </a:lnTo>
                  <a:lnTo>
                    <a:pt x="693" y="190"/>
                  </a:lnTo>
                  <a:lnTo>
                    <a:pt x="704" y="213"/>
                  </a:lnTo>
                  <a:lnTo>
                    <a:pt x="714" y="239"/>
                  </a:lnTo>
                  <a:lnTo>
                    <a:pt x="721" y="265"/>
                  </a:lnTo>
                  <a:lnTo>
                    <a:pt x="726" y="293"/>
                  </a:lnTo>
                  <a:lnTo>
                    <a:pt x="730" y="320"/>
                  </a:lnTo>
                  <a:lnTo>
                    <a:pt x="731" y="349"/>
                  </a:lnTo>
                  <a:lnTo>
                    <a:pt x="731" y="349"/>
                  </a:lnTo>
                  <a:lnTo>
                    <a:pt x="730" y="379"/>
                  </a:lnTo>
                  <a:lnTo>
                    <a:pt x="726" y="407"/>
                  </a:lnTo>
                  <a:lnTo>
                    <a:pt x="721" y="435"/>
                  </a:lnTo>
                  <a:lnTo>
                    <a:pt x="714" y="461"/>
                  </a:lnTo>
                  <a:lnTo>
                    <a:pt x="704" y="486"/>
                  </a:lnTo>
                  <a:lnTo>
                    <a:pt x="693" y="509"/>
                  </a:lnTo>
                  <a:lnTo>
                    <a:pt x="680" y="532"/>
                  </a:lnTo>
                  <a:lnTo>
                    <a:pt x="666" y="552"/>
                  </a:lnTo>
                  <a:lnTo>
                    <a:pt x="650" y="570"/>
                  </a:lnTo>
                  <a:lnTo>
                    <a:pt x="633" y="588"/>
                  </a:lnTo>
                  <a:lnTo>
                    <a:pt x="615" y="602"/>
                  </a:lnTo>
                  <a:lnTo>
                    <a:pt x="596" y="613"/>
                  </a:lnTo>
                  <a:lnTo>
                    <a:pt x="585" y="619"/>
                  </a:lnTo>
                  <a:lnTo>
                    <a:pt x="575" y="623"/>
                  </a:lnTo>
                  <a:lnTo>
                    <a:pt x="564" y="627"/>
                  </a:lnTo>
                  <a:lnTo>
                    <a:pt x="554" y="630"/>
                  </a:lnTo>
                  <a:lnTo>
                    <a:pt x="543" y="633"/>
                  </a:lnTo>
                  <a:lnTo>
                    <a:pt x="531" y="635"/>
                  </a:lnTo>
                  <a:lnTo>
                    <a:pt x="520" y="636"/>
                  </a:lnTo>
                  <a:lnTo>
                    <a:pt x="509" y="636"/>
                  </a:lnTo>
                  <a:lnTo>
                    <a:pt x="509" y="636"/>
                  </a:lnTo>
                  <a:lnTo>
                    <a:pt x="497" y="636"/>
                  </a:lnTo>
                  <a:lnTo>
                    <a:pt x="486" y="635"/>
                  </a:lnTo>
                  <a:lnTo>
                    <a:pt x="474" y="633"/>
                  </a:lnTo>
                  <a:lnTo>
                    <a:pt x="464" y="630"/>
                  </a:lnTo>
                  <a:lnTo>
                    <a:pt x="453" y="627"/>
                  </a:lnTo>
                  <a:lnTo>
                    <a:pt x="442" y="623"/>
                  </a:lnTo>
                  <a:lnTo>
                    <a:pt x="432" y="619"/>
                  </a:lnTo>
                  <a:lnTo>
                    <a:pt x="422" y="613"/>
                  </a:lnTo>
                  <a:lnTo>
                    <a:pt x="402" y="602"/>
                  </a:lnTo>
                  <a:lnTo>
                    <a:pt x="384" y="588"/>
                  </a:lnTo>
                  <a:lnTo>
                    <a:pt x="367" y="570"/>
                  </a:lnTo>
                  <a:lnTo>
                    <a:pt x="351" y="552"/>
                  </a:lnTo>
                  <a:lnTo>
                    <a:pt x="337" y="532"/>
                  </a:lnTo>
                  <a:lnTo>
                    <a:pt x="324" y="509"/>
                  </a:lnTo>
                  <a:lnTo>
                    <a:pt x="313" y="486"/>
                  </a:lnTo>
                  <a:lnTo>
                    <a:pt x="304" y="461"/>
                  </a:lnTo>
                  <a:lnTo>
                    <a:pt x="296" y="435"/>
                  </a:lnTo>
                  <a:lnTo>
                    <a:pt x="291" y="407"/>
                  </a:lnTo>
                  <a:lnTo>
                    <a:pt x="288" y="379"/>
                  </a:lnTo>
                  <a:lnTo>
                    <a:pt x="285" y="349"/>
                  </a:lnTo>
                  <a:lnTo>
                    <a:pt x="285" y="349"/>
                  </a:lnTo>
                  <a:lnTo>
                    <a:pt x="288" y="320"/>
                  </a:lnTo>
                  <a:lnTo>
                    <a:pt x="291" y="293"/>
                  </a:lnTo>
                  <a:lnTo>
                    <a:pt x="296" y="265"/>
                  </a:lnTo>
                  <a:lnTo>
                    <a:pt x="304" y="239"/>
                  </a:lnTo>
                  <a:lnTo>
                    <a:pt x="313" y="213"/>
                  </a:lnTo>
                  <a:lnTo>
                    <a:pt x="324" y="190"/>
                  </a:lnTo>
                  <a:lnTo>
                    <a:pt x="337" y="168"/>
                  </a:lnTo>
                  <a:lnTo>
                    <a:pt x="351" y="148"/>
                  </a:lnTo>
                  <a:lnTo>
                    <a:pt x="367" y="129"/>
                  </a:lnTo>
                  <a:lnTo>
                    <a:pt x="384" y="112"/>
                  </a:lnTo>
                  <a:lnTo>
                    <a:pt x="402" y="98"/>
                  </a:lnTo>
                  <a:lnTo>
                    <a:pt x="422" y="87"/>
                  </a:lnTo>
                  <a:lnTo>
                    <a:pt x="432" y="81"/>
                  </a:lnTo>
                  <a:lnTo>
                    <a:pt x="442" y="77"/>
                  </a:lnTo>
                  <a:lnTo>
                    <a:pt x="453" y="73"/>
                  </a:lnTo>
                  <a:lnTo>
                    <a:pt x="464" y="69"/>
                  </a:lnTo>
                  <a:lnTo>
                    <a:pt x="474" y="67"/>
                  </a:lnTo>
                  <a:lnTo>
                    <a:pt x="486" y="65"/>
                  </a:lnTo>
                  <a:lnTo>
                    <a:pt x="497" y="64"/>
                  </a:lnTo>
                  <a:lnTo>
                    <a:pt x="509" y="64"/>
                  </a:lnTo>
                  <a:lnTo>
                    <a:pt x="509" y="64"/>
                  </a:lnTo>
                  <a:close/>
                  <a:moveTo>
                    <a:pt x="731" y="636"/>
                  </a:moveTo>
                  <a:lnTo>
                    <a:pt x="731" y="636"/>
                  </a:lnTo>
                  <a:lnTo>
                    <a:pt x="725" y="637"/>
                  </a:lnTo>
                  <a:lnTo>
                    <a:pt x="719" y="639"/>
                  </a:lnTo>
                  <a:lnTo>
                    <a:pt x="714" y="641"/>
                  </a:lnTo>
                  <a:lnTo>
                    <a:pt x="709" y="645"/>
                  </a:lnTo>
                  <a:lnTo>
                    <a:pt x="705" y="650"/>
                  </a:lnTo>
                  <a:lnTo>
                    <a:pt x="702" y="655"/>
                  </a:lnTo>
                  <a:lnTo>
                    <a:pt x="700" y="662"/>
                  </a:lnTo>
                  <a:lnTo>
                    <a:pt x="700" y="668"/>
                  </a:lnTo>
                  <a:lnTo>
                    <a:pt x="700" y="668"/>
                  </a:lnTo>
                  <a:lnTo>
                    <a:pt x="700" y="674"/>
                  </a:lnTo>
                  <a:lnTo>
                    <a:pt x="702" y="680"/>
                  </a:lnTo>
                  <a:lnTo>
                    <a:pt x="705" y="685"/>
                  </a:lnTo>
                  <a:lnTo>
                    <a:pt x="709" y="691"/>
                  </a:lnTo>
                  <a:lnTo>
                    <a:pt x="714" y="694"/>
                  </a:lnTo>
                  <a:lnTo>
                    <a:pt x="719" y="697"/>
                  </a:lnTo>
                  <a:lnTo>
                    <a:pt x="725" y="699"/>
                  </a:lnTo>
                  <a:lnTo>
                    <a:pt x="731" y="700"/>
                  </a:lnTo>
                  <a:lnTo>
                    <a:pt x="731" y="700"/>
                  </a:lnTo>
                  <a:lnTo>
                    <a:pt x="754" y="701"/>
                  </a:lnTo>
                  <a:lnTo>
                    <a:pt x="776" y="705"/>
                  </a:lnTo>
                  <a:lnTo>
                    <a:pt x="797" y="710"/>
                  </a:lnTo>
                  <a:lnTo>
                    <a:pt x="818" y="717"/>
                  </a:lnTo>
                  <a:lnTo>
                    <a:pt x="837" y="727"/>
                  </a:lnTo>
                  <a:lnTo>
                    <a:pt x="855" y="738"/>
                  </a:lnTo>
                  <a:lnTo>
                    <a:pt x="872" y="751"/>
                  </a:lnTo>
                  <a:lnTo>
                    <a:pt x="888" y="765"/>
                  </a:lnTo>
                  <a:lnTo>
                    <a:pt x="903" y="781"/>
                  </a:lnTo>
                  <a:lnTo>
                    <a:pt x="915" y="798"/>
                  </a:lnTo>
                  <a:lnTo>
                    <a:pt x="927" y="816"/>
                  </a:lnTo>
                  <a:lnTo>
                    <a:pt x="937" y="835"/>
                  </a:lnTo>
                  <a:lnTo>
                    <a:pt x="944" y="856"/>
                  </a:lnTo>
                  <a:lnTo>
                    <a:pt x="950" y="877"/>
                  </a:lnTo>
                  <a:lnTo>
                    <a:pt x="953" y="900"/>
                  </a:lnTo>
                  <a:lnTo>
                    <a:pt x="954" y="922"/>
                  </a:lnTo>
                  <a:lnTo>
                    <a:pt x="954" y="922"/>
                  </a:lnTo>
                  <a:lnTo>
                    <a:pt x="953" y="929"/>
                  </a:lnTo>
                  <a:lnTo>
                    <a:pt x="952" y="935"/>
                  </a:lnTo>
                  <a:lnTo>
                    <a:pt x="949" y="941"/>
                  </a:lnTo>
                  <a:lnTo>
                    <a:pt x="944" y="945"/>
                  </a:lnTo>
                  <a:lnTo>
                    <a:pt x="940" y="949"/>
                  </a:lnTo>
                  <a:lnTo>
                    <a:pt x="935" y="951"/>
                  </a:lnTo>
                  <a:lnTo>
                    <a:pt x="928" y="953"/>
                  </a:lnTo>
                  <a:lnTo>
                    <a:pt x="922" y="954"/>
                  </a:lnTo>
                  <a:lnTo>
                    <a:pt x="96" y="954"/>
                  </a:lnTo>
                  <a:lnTo>
                    <a:pt x="96" y="954"/>
                  </a:lnTo>
                  <a:lnTo>
                    <a:pt x="89" y="953"/>
                  </a:lnTo>
                  <a:lnTo>
                    <a:pt x="83" y="951"/>
                  </a:lnTo>
                  <a:lnTo>
                    <a:pt x="77" y="949"/>
                  </a:lnTo>
                  <a:lnTo>
                    <a:pt x="73" y="945"/>
                  </a:lnTo>
                  <a:lnTo>
                    <a:pt x="69" y="941"/>
                  </a:lnTo>
                  <a:lnTo>
                    <a:pt x="65" y="935"/>
                  </a:lnTo>
                  <a:lnTo>
                    <a:pt x="64" y="929"/>
                  </a:lnTo>
                  <a:lnTo>
                    <a:pt x="63" y="922"/>
                  </a:lnTo>
                  <a:lnTo>
                    <a:pt x="63" y="922"/>
                  </a:lnTo>
                  <a:lnTo>
                    <a:pt x="64" y="900"/>
                  </a:lnTo>
                  <a:lnTo>
                    <a:pt x="68" y="877"/>
                  </a:lnTo>
                  <a:lnTo>
                    <a:pt x="73" y="856"/>
                  </a:lnTo>
                  <a:lnTo>
                    <a:pt x="81" y="835"/>
                  </a:lnTo>
                  <a:lnTo>
                    <a:pt x="90" y="816"/>
                  </a:lnTo>
                  <a:lnTo>
                    <a:pt x="101" y="798"/>
                  </a:lnTo>
                  <a:lnTo>
                    <a:pt x="114" y="781"/>
                  </a:lnTo>
                  <a:lnTo>
                    <a:pt x="129" y="765"/>
                  </a:lnTo>
                  <a:lnTo>
                    <a:pt x="145" y="751"/>
                  </a:lnTo>
                  <a:lnTo>
                    <a:pt x="162" y="738"/>
                  </a:lnTo>
                  <a:lnTo>
                    <a:pt x="180" y="727"/>
                  </a:lnTo>
                  <a:lnTo>
                    <a:pt x="200" y="717"/>
                  </a:lnTo>
                  <a:lnTo>
                    <a:pt x="220" y="710"/>
                  </a:lnTo>
                  <a:lnTo>
                    <a:pt x="241" y="705"/>
                  </a:lnTo>
                  <a:lnTo>
                    <a:pt x="263" y="701"/>
                  </a:lnTo>
                  <a:lnTo>
                    <a:pt x="285" y="700"/>
                  </a:lnTo>
                  <a:lnTo>
                    <a:pt x="285" y="700"/>
                  </a:lnTo>
                  <a:lnTo>
                    <a:pt x="292" y="699"/>
                  </a:lnTo>
                  <a:lnTo>
                    <a:pt x="298" y="697"/>
                  </a:lnTo>
                  <a:lnTo>
                    <a:pt x="304" y="694"/>
                  </a:lnTo>
                  <a:lnTo>
                    <a:pt x="308" y="691"/>
                  </a:lnTo>
                  <a:lnTo>
                    <a:pt x="312" y="685"/>
                  </a:lnTo>
                  <a:lnTo>
                    <a:pt x="315" y="680"/>
                  </a:lnTo>
                  <a:lnTo>
                    <a:pt x="318" y="674"/>
                  </a:lnTo>
                  <a:lnTo>
                    <a:pt x="318" y="668"/>
                  </a:lnTo>
                  <a:lnTo>
                    <a:pt x="318" y="668"/>
                  </a:lnTo>
                  <a:lnTo>
                    <a:pt x="318" y="662"/>
                  </a:lnTo>
                  <a:lnTo>
                    <a:pt x="315" y="655"/>
                  </a:lnTo>
                  <a:lnTo>
                    <a:pt x="312" y="650"/>
                  </a:lnTo>
                  <a:lnTo>
                    <a:pt x="308" y="645"/>
                  </a:lnTo>
                  <a:lnTo>
                    <a:pt x="304" y="641"/>
                  </a:lnTo>
                  <a:lnTo>
                    <a:pt x="298" y="639"/>
                  </a:lnTo>
                  <a:lnTo>
                    <a:pt x="292" y="637"/>
                  </a:lnTo>
                  <a:lnTo>
                    <a:pt x="285" y="636"/>
                  </a:lnTo>
                  <a:lnTo>
                    <a:pt x="285" y="636"/>
                  </a:lnTo>
                  <a:lnTo>
                    <a:pt x="271" y="637"/>
                  </a:lnTo>
                  <a:lnTo>
                    <a:pt x="256" y="638"/>
                  </a:lnTo>
                  <a:lnTo>
                    <a:pt x="243" y="639"/>
                  </a:lnTo>
                  <a:lnTo>
                    <a:pt x="229" y="642"/>
                  </a:lnTo>
                  <a:lnTo>
                    <a:pt x="215" y="645"/>
                  </a:lnTo>
                  <a:lnTo>
                    <a:pt x="201" y="649"/>
                  </a:lnTo>
                  <a:lnTo>
                    <a:pt x="188" y="653"/>
                  </a:lnTo>
                  <a:lnTo>
                    <a:pt x="175" y="658"/>
                  </a:lnTo>
                  <a:lnTo>
                    <a:pt x="162" y="665"/>
                  </a:lnTo>
                  <a:lnTo>
                    <a:pt x="149" y="670"/>
                  </a:lnTo>
                  <a:lnTo>
                    <a:pt x="137" y="678"/>
                  </a:lnTo>
                  <a:lnTo>
                    <a:pt x="126" y="685"/>
                  </a:lnTo>
                  <a:lnTo>
                    <a:pt x="115" y="693"/>
                  </a:lnTo>
                  <a:lnTo>
                    <a:pt x="104" y="701"/>
                  </a:lnTo>
                  <a:lnTo>
                    <a:pt x="93" y="711"/>
                  </a:lnTo>
                  <a:lnTo>
                    <a:pt x="84" y="720"/>
                  </a:lnTo>
                  <a:lnTo>
                    <a:pt x="74" y="730"/>
                  </a:lnTo>
                  <a:lnTo>
                    <a:pt x="65" y="740"/>
                  </a:lnTo>
                  <a:lnTo>
                    <a:pt x="57" y="751"/>
                  </a:lnTo>
                  <a:lnTo>
                    <a:pt x="48" y="762"/>
                  </a:lnTo>
                  <a:lnTo>
                    <a:pt x="41" y="774"/>
                  </a:lnTo>
                  <a:lnTo>
                    <a:pt x="34" y="786"/>
                  </a:lnTo>
                  <a:lnTo>
                    <a:pt x="28" y="798"/>
                  </a:lnTo>
                  <a:lnTo>
                    <a:pt x="23" y="811"/>
                  </a:lnTo>
                  <a:lnTo>
                    <a:pt x="17" y="824"/>
                  </a:lnTo>
                  <a:lnTo>
                    <a:pt x="13" y="838"/>
                  </a:lnTo>
                  <a:lnTo>
                    <a:pt x="9" y="850"/>
                  </a:lnTo>
                  <a:lnTo>
                    <a:pt x="5" y="864"/>
                  </a:lnTo>
                  <a:lnTo>
                    <a:pt x="3" y="878"/>
                  </a:lnTo>
                  <a:lnTo>
                    <a:pt x="1" y="893"/>
                  </a:lnTo>
                  <a:lnTo>
                    <a:pt x="0" y="907"/>
                  </a:lnTo>
                  <a:lnTo>
                    <a:pt x="0" y="922"/>
                  </a:lnTo>
                  <a:lnTo>
                    <a:pt x="0" y="922"/>
                  </a:lnTo>
                  <a:lnTo>
                    <a:pt x="0" y="932"/>
                  </a:lnTo>
                  <a:lnTo>
                    <a:pt x="2" y="942"/>
                  </a:lnTo>
                  <a:lnTo>
                    <a:pt x="4" y="950"/>
                  </a:lnTo>
                  <a:lnTo>
                    <a:pt x="8" y="960"/>
                  </a:lnTo>
                  <a:lnTo>
                    <a:pt x="11" y="967"/>
                  </a:lnTo>
                  <a:lnTo>
                    <a:pt x="16" y="976"/>
                  </a:lnTo>
                  <a:lnTo>
                    <a:pt x="21" y="983"/>
                  </a:lnTo>
                  <a:lnTo>
                    <a:pt x="28" y="990"/>
                  </a:lnTo>
                  <a:lnTo>
                    <a:pt x="34" y="996"/>
                  </a:lnTo>
                  <a:lnTo>
                    <a:pt x="42" y="1002"/>
                  </a:lnTo>
                  <a:lnTo>
                    <a:pt x="49" y="1006"/>
                  </a:lnTo>
                  <a:lnTo>
                    <a:pt x="58" y="1010"/>
                  </a:lnTo>
                  <a:lnTo>
                    <a:pt x="67" y="1014"/>
                  </a:lnTo>
                  <a:lnTo>
                    <a:pt x="76" y="1016"/>
                  </a:lnTo>
                  <a:lnTo>
                    <a:pt x="86" y="1017"/>
                  </a:lnTo>
                  <a:lnTo>
                    <a:pt x="96" y="1018"/>
                  </a:lnTo>
                  <a:lnTo>
                    <a:pt x="922" y="1018"/>
                  </a:lnTo>
                  <a:lnTo>
                    <a:pt x="922" y="1018"/>
                  </a:lnTo>
                  <a:lnTo>
                    <a:pt x="931" y="1017"/>
                  </a:lnTo>
                  <a:lnTo>
                    <a:pt x="941" y="1016"/>
                  </a:lnTo>
                  <a:lnTo>
                    <a:pt x="951" y="1014"/>
                  </a:lnTo>
                  <a:lnTo>
                    <a:pt x="959" y="1010"/>
                  </a:lnTo>
                  <a:lnTo>
                    <a:pt x="968" y="1006"/>
                  </a:lnTo>
                  <a:lnTo>
                    <a:pt x="975" y="1002"/>
                  </a:lnTo>
                  <a:lnTo>
                    <a:pt x="983" y="996"/>
                  </a:lnTo>
                  <a:lnTo>
                    <a:pt x="989" y="990"/>
                  </a:lnTo>
                  <a:lnTo>
                    <a:pt x="996" y="983"/>
                  </a:lnTo>
                  <a:lnTo>
                    <a:pt x="1001" y="976"/>
                  </a:lnTo>
                  <a:lnTo>
                    <a:pt x="1006" y="967"/>
                  </a:lnTo>
                  <a:lnTo>
                    <a:pt x="1010" y="960"/>
                  </a:lnTo>
                  <a:lnTo>
                    <a:pt x="1013" y="950"/>
                  </a:lnTo>
                  <a:lnTo>
                    <a:pt x="1015" y="942"/>
                  </a:lnTo>
                  <a:lnTo>
                    <a:pt x="1017" y="932"/>
                  </a:lnTo>
                  <a:lnTo>
                    <a:pt x="1017" y="922"/>
                  </a:lnTo>
                  <a:lnTo>
                    <a:pt x="1017" y="922"/>
                  </a:lnTo>
                  <a:lnTo>
                    <a:pt x="1017" y="907"/>
                  </a:lnTo>
                  <a:lnTo>
                    <a:pt x="1016" y="893"/>
                  </a:lnTo>
                  <a:lnTo>
                    <a:pt x="1014" y="878"/>
                  </a:lnTo>
                  <a:lnTo>
                    <a:pt x="1012" y="864"/>
                  </a:lnTo>
                  <a:lnTo>
                    <a:pt x="1009" y="850"/>
                  </a:lnTo>
                  <a:lnTo>
                    <a:pt x="1004" y="838"/>
                  </a:lnTo>
                  <a:lnTo>
                    <a:pt x="1000" y="824"/>
                  </a:lnTo>
                  <a:lnTo>
                    <a:pt x="995" y="811"/>
                  </a:lnTo>
                  <a:lnTo>
                    <a:pt x="989" y="798"/>
                  </a:lnTo>
                  <a:lnTo>
                    <a:pt x="983" y="786"/>
                  </a:lnTo>
                  <a:lnTo>
                    <a:pt x="976" y="774"/>
                  </a:lnTo>
                  <a:lnTo>
                    <a:pt x="969" y="762"/>
                  </a:lnTo>
                  <a:lnTo>
                    <a:pt x="960" y="751"/>
                  </a:lnTo>
                  <a:lnTo>
                    <a:pt x="952" y="740"/>
                  </a:lnTo>
                  <a:lnTo>
                    <a:pt x="943" y="730"/>
                  </a:lnTo>
                  <a:lnTo>
                    <a:pt x="933" y="720"/>
                  </a:lnTo>
                  <a:lnTo>
                    <a:pt x="924" y="711"/>
                  </a:lnTo>
                  <a:lnTo>
                    <a:pt x="913" y="701"/>
                  </a:lnTo>
                  <a:lnTo>
                    <a:pt x="902" y="693"/>
                  </a:lnTo>
                  <a:lnTo>
                    <a:pt x="892" y="685"/>
                  </a:lnTo>
                  <a:lnTo>
                    <a:pt x="880" y="678"/>
                  </a:lnTo>
                  <a:lnTo>
                    <a:pt x="868" y="670"/>
                  </a:lnTo>
                  <a:lnTo>
                    <a:pt x="855" y="665"/>
                  </a:lnTo>
                  <a:lnTo>
                    <a:pt x="842" y="658"/>
                  </a:lnTo>
                  <a:lnTo>
                    <a:pt x="829" y="653"/>
                  </a:lnTo>
                  <a:lnTo>
                    <a:pt x="817" y="649"/>
                  </a:lnTo>
                  <a:lnTo>
                    <a:pt x="803" y="645"/>
                  </a:lnTo>
                  <a:lnTo>
                    <a:pt x="789" y="642"/>
                  </a:lnTo>
                  <a:lnTo>
                    <a:pt x="775" y="639"/>
                  </a:lnTo>
                  <a:lnTo>
                    <a:pt x="761" y="638"/>
                  </a:lnTo>
                  <a:lnTo>
                    <a:pt x="746" y="637"/>
                  </a:lnTo>
                  <a:lnTo>
                    <a:pt x="731" y="636"/>
                  </a:lnTo>
                  <a:lnTo>
                    <a:pt x="731" y="636"/>
                  </a:lnTo>
                  <a:close/>
                </a:path>
              </a:pathLst>
            </a:custGeom>
            <a:solidFill>
              <a:srgbClr val="2C353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65000"/>
                  </a:schemeClr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ll/>
      </p:transition>
    </mc:Choice>
    <mc:Fallback xmlns="">
      <p:transition spd="slow"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900" decel="10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900" decel="100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900" decel="100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900" decel="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4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0" y="0"/>
            <a:ext cx="12190413" cy="3429000"/>
          </a:xfrm>
          <a:prstGeom prst="rect">
            <a:avLst/>
          </a:prstGeom>
          <a:solidFill>
            <a:srgbClr val="2C35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345361" y="1333213"/>
            <a:ext cx="11593288" cy="521651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334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23" name="TextBox 59"/>
          <p:cNvSpPr>
            <a:spLocks noChangeArrowheads="1"/>
          </p:cNvSpPr>
          <p:nvPr/>
        </p:nvSpPr>
        <p:spPr bwMode="auto">
          <a:xfrm flipH="1">
            <a:off x="1486694" y="652626"/>
            <a:ext cx="230425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2000" dirty="0">
                <a:solidFill>
                  <a:schemeClr val="bg1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目录</a:t>
            </a:r>
            <a:r>
              <a:rPr lang="en-US" altLang="zh-CN" sz="2000" dirty="0">
                <a:solidFill>
                  <a:schemeClr val="bg1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/CONTENTS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1848485" y="2346960"/>
            <a:ext cx="8208645" cy="650240"/>
            <a:chOff x="3135" y="3472"/>
            <a:chExt cx="12927" cy="1024"/>
          </a:xfrm>
        </p:grpSpPr>
        <p:sp>
          <p:nvSpPr>
            <p:cNvPr id="17" name="圆角矩形 16"/>
            <p:cNvSpPr/>
            <p:nvPr/>
          </p:nvSpPr>
          <p:spPr>
            <a:xfrm>
              <a:off x="3135" y="3531"/>
              <a:ext cx="12927" cy="907"/>
            </a:xfrm>
            <a:prstGeom prst="roundRect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>
              <a:off x="3472" y="3472"/>
              <a:ext cx="1024" cy="1024"/>
            </a:xfrm>
            <a:prstGeom prst="ellipse">
              <a:avLst/>
            </a:prstGeom>
            <a:solidFill>
              <a:srgbClr val="2C35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rPr>
                <a:t>01</a:t>
              </a:r>
              <a:endParaRPr lang="zh-CN" altLang="en-US" dirty="0">
                <a:solidFill>
                  <a:schemeClr val="bg1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  <p:sp>
          <p:nvSpPr>
            <p:cNvPr id="19" name="TextBox 30"/>
            <p:cNvSpPr txBox="1"/>
            <p:nvPr/>
          </p:nvSpPr>
          <p:spPr>
            <a:xfrm>
              <a:off x="7104" y="3706"/>
              <a:ext cx="8958" cy="48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zh-CN" altLang="en-US" sz="2000" b="1" dirty="0">
                  <a:solidFill>
                    <a:srgbClr val="2C353A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rPr>
                <a:t>小箱交是什么？ </a:t>
              </a:r>
              <a:r>
                <a:rPr lang="en-US" altLang="zh-CN" sz="2000" b="1" dirty="0">
                  <a:solidFill>
                    <a:srgbClr val="2C353A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rPr>
                <a:t>—— </a:t>
              </a:r>
              <a:r>
                <a:rPr lang="zh-CN" altLang="en-US" sz="2000" b="1" dirty="0">
                  <a:solidFill>
                    <a:srgbClr val="2C353A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rPr>
                <a:t>我们的价值</a:t>
              </a:r>
            </a:p>
          </p:txBody>
        </p:sp>
      </p:grpSp>
      <p:sp>
        <p:nvSpPr>
          <p:cNvPr id="45" name="Shape 135"/>
          <p:cNvSpPr/>
          <p:nvPr/>
        </p:nvSpPr>
        <p:spPr>
          <a:xfrm>
            <a:off x="10129576" y="2723085"/>
            <a:ext cx="103868" cy="1028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46" name="Shape 136"/>
          <p:cNvSpPr/>
          <p:nvPr/>
        </p:nvSpPr>
        <p:spPr>
          <a:xfrm>
            <a:off x="10901663" y="1333658"/>
            <a:ext cx="102879" cy="1028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47" name="Shape 111"/>
          <p:cNvSpPr/>
          <p:nvPr/>
        </p:nvSpPr>
        <p:spPr>
          <a:xfrm>
            <a:off x="8750599" y="1516232"/>
            <a:ext cx="108815" cy="1098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48" name="Shape 114"/>
          <p:cNvSpPr/>
          <p:nvPr/>
        </p:nvSpPr>
        <p:spPr>
          <a:xfrm>
            <a:off x="9159641" y="858645"/>
            <a:ext cx="175093" cy="1741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49" name="Shape 118"/>
          <p:cNvSpPr/>
          <p:nvPr/>
        </p:nvSpPr>
        <p:spPr>
          <a:xfrm>
            <a:off x="10358086" y="2551949"/>
            <a:ext cx="230489" cy="2304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50" name="Shape 122"/>
          <p:cNvSpPr/>
          <p:nvPr/>
        </p:nvSpPr>
        <p:spPr>
          <a:xfrm>
            <a:off x="8717954" y="1483588"/>
            <a:ext cx="174103" cy="1750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508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51" name="Shape 127"/>
          <p:cNvSpPr/>
          <p:nvPr/>
        </p:nvSpPr>
        <p:spPr>
          <a:xfrm flipH="1">
            <a:off x="8815887" y="315810"/>
            <a:ext cx="862603" cy="1259775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52" name="Shape 129"/>
          <p:cNvSpPr/>
          <p:nvPr/>
        </p:nvSpPr>
        <p:spPr>
          <a:xfrm flipH="1" flipV="1">
            <a:off x="8815888" y="1571629"/>
            <a:ext cx="1577811" cy="1038684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53" name="Shape 139"/>
          <p:cNvSpPr/>
          <p:nvPr/>
        </p:nvSpPr>
        <p:spPr>
          <a:xfrm>
            <a:off x="11808931" y="1165058"/>
            <a:ext cx="96944" cy="979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508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54" name="Shape 140"/>
          <p:cNvSpPr/>
          <p:nvPr/>
        </p:nvSpPr>
        <p:spPr>
          <a:xfrm>
            <a:off x="11287408" y="289595"/>
            <a:ext cx="97933" cy="979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508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55" name="Shape 141"/>
          <p:cNvSpPr/>
          <p:nvPr/>
        </p:nvSpPr>
        <p:spPr>
          <a:xfrm>
            <a:off x="9549891" y="2935767"/>
            <a:ext cx="109803" cy="1088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56" name="Shape 142"/>
          <p:cNvSpPr/>
          <p:nvPr/>
        </p:nvSpPr>
        <p:spPr>
          <a:xfrm>
            <a:off x="9383702" y="1933685"/>
            <a:ext cx="96944" cy="969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508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57" name="Shape 143"/>
          <p:cNvSpPr/>
          <p:nvPr/>
        </p:nvSpPr>
        <p:spPr>
          <a:xfrm>
            <a:off x="11851467" y="2037704"/>
            <a:ext cx="108815" cy="1088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58" name="Shape 146"/>
          <p:cNvSpPr/>
          <p:nvPr/>
        </p:nvSpPr>
        <p:spPr>
          <a:xfrm flipH="1">
            <a:off x="10530706" y="2076091"/>
            <a:ext cx="1407664" cy="592545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59" name="Shape 147"/>
          <p:cNvSpPr/>
          <p:nvPr/>
        </p:nvSpPr>
        <p:spPr>
          <a:xfrm flipH="1">
            <a:off x="10493608" y="387528"/>
            <a:ext cx="833422" cy="2200033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60" name="Shape 148"/>
          <p:cNvSpPr/>
          <p:nvPr/>
        </p:nvSpPr>
        <p:spPr>
          <a:xfrm flipH="1">
            <a:off x="10453052" y="612847"/>
            <a:ext cx="1474802" cy="2089463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61" name="Shape 149"/>
          <p:cNvSpPr/>
          <p:nvPr/>
        </p:nvSpPr>
        <p:spPr>
          <a:xfrm flipH="1">
            <a:off x="10509437" y="1214025"/>
            <a:ext cx="1314680" cy="1430911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62" name="Shape 150"/>
          <p:cNvSpPr/>
          <p:nvPr/>
        </p:nvSpPr>
        <p:spPr>
          <a:xfrm flipH="1">
            <a:off x="10452063" y="1626035"/>
            <a:ext cx="1475791" cy="1069352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63" name="Shape 151"/>
          <p:cNvSpPr/>
          <p:nvPr/>
        </p:nvSpPr>
        <p:spPr>
          <a:xfrm>
            <a:off x="9674533" y="287617"/>
            <a:ext cx="761702" cy="2357319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64" name="Shape 152"/>
          <p:cNvSpPr/>
          <p:nvPr/>
        </p:nvSpPr>
        <p:spPr>
          <a:xfrm>
            <a:off x="9639910" y="260908"/>
            <a:ext cx="108815" cy="1098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65" name="Shape 153"/>
          <p:cNvSpPr/>
          <p:nvPr/>
        </p:nvSpPr>
        <p:spPr>
          <a:xfrm flipV="1">
            <a:off x="9601331" y="2644936"/>
            <a:ext cx="908107" cy="359088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66" name="Shape 154"/>
          <p:cNvSpPr/>
          <p:nvPr/>
        </p:nvSpPr>
        <p:spPr>
          <a:xfrm flipH="1">
            <a:off x="10493609" y="315810"/>
            <a:ext cx="4451" cy="2386500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67" name="Shape 155"/>
          <p:cNvSpPr/>
          <p:nvPr/>
        </p:nvSpPr>
        <p:spPr>
          <a:xfrm>
            <a:off x="9531096" y="2036564"/>
            <a:ext cx="147395" cy="1464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68" name="Shape 156"/>
          <p:cNvSpPr/>
          <p:nvPr/>
        </p:nvSpPr>
        <p:spPr>
          <a:xfrm>
            <a:off x="9686404" y="2128561"/>
            <a:ext cx="175092" cy="1750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508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69" name="Shape 157"/>
          <p:cNvSpPr/>
          <p:nvPr/>
        </p:nvSpPr>
        <p:spPr>
          <a:xfrm>
            <a:off x="11590856" y="2900079"/>
            <a:ext cx="97933" cy="969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508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70" name="Shape 158"/>
          <p:cNvSpPr/>
          <p:nvPr/>
        </p:nvSpPr>
        <p:spPr>
          <a:xfrm flipH="1">
            <a:off x="11639822" y="2094398"/>
            <a:ext cx="261109" cy="805681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71" name="Shape 166"/>
          <p:cNvSpPr/>
          <p:nvPr/>
        </p:nvSpPr>
        <p:spPr>
          <a:xfrm flipH="1">
            <a:off x="8816876" y="260907"/>
            <a:ext cx="158650" cy="1239497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72" name="Shape 168"/>
          <p:cNvSpPr/>
          <p:nvPr/>
        </p:nvSpPr>
        <p:spPr>
          <a:xfrm>
            <a:off x="10704314" y="3129655"/>
            <a:ext cx="43526" cy="435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254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73" name="Shape 169"/>
          <p:cNvSpPr/>
          <p:nvPr/>
        </p:nvSpPr>
        <p:spPr>
          <a:xfrm>
            <a:off x="11234538" y="3152408"/>
            <a:ext cx="43526" cy="435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254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74" name="Shape 170"/>
          <p:cNvSpPr/>
          <p:nvPr/>
        </p:nvSpPr>
        <p:spPr>
          <a:xfrm>
            <a:off x="10493610" y="2769578"/>
            <a:ext cx="225543" cy="361067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75" name="Shape 171"/>
          <p:cNvSpPr/>
          <p:nvPr/>
        </p:nvSpPr>
        <p:spPr>
          <a:xfrm>
            <a:off x="10533179" y="2725063"/>
            <a:ext cx="736971" cy="460978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76" name="Shape 172"/>
          <p:cNvSpPr/>
          <p:nvPr/>
        </p:nvSpPr>
        <p:spPr>
          <a:xfrm>
            <a:off x="9993557" y="1436538"/>
            <a:ext cx="123653" cy="1285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508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77" name="Shape 174"/>
          <p:cNvSpPr/>
          <p:nvPr/>
        </p:nvSpPr>
        <p:spPr>
          <a:xfrm>
            <a:off x="10434257" y="161985"/>
            <a:ext cx="123653" cy="1276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508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78" name="Shape 175"/>
          <p:cNvSpPr/>
          <p:nvPr/>
        </p:nvSpPr>
        <p:spPr>
          <a:xfrm>
            <a:off x="10448106" y="386539"/>
            <a:ext cx="93976" cy="949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1848485" y="3758565"/>
            <a:ext cx="8208645" cy="650240"/>
            <a:chOff x="3135" y="4731"/>
            <a:chExt cx="12927" cy="1024"/>
          </a:xfrm>
        </p:grpSpPr>
        <p:sp>
          <p:nvSpPr>
            <p:cNvPr id="20" name="圆角矩形 19"/>
            <p:cNvSpPr/>
            <p:nvPr/>
          </p:nvSpPr>
          <p:spPr>
            <a:xfrm>
              <a:off x="3135" y="4778"/>
              <a:ext cx="12927" cy="907"/>
            </a:xfrm>
            <a:prstGeom prst="roundRect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  <p:sp>
          <p:nvSpPr>
            <p:cNvPr id="6" name="椭圆 5"/>
            <p:cNvSpPr/>
            <p:nvPr/>
          </p:nvSpPr>
          <p:spPr>
            <a:xfrm>
              <a:off x="3472" y="4731"/>
              <a:ext cx="1024" cy="1024"/>
            </a:xfrm>
            <a:prstGeom prst="ellipse">
              <a:avLst/>
            </a:prstGeom>
            <a:solidFill>
              <a:srgbClr val="2C35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rPr>
                <a:t>02</a:t>
              </a:r>
              <a:endParaRPr lang="zh-CN" altLang="en-US" dirty="0">
                <a:solidFill>
                  <a:schemeClr val="bg1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  <p:sp>
          <p:nvSpPr>
            <p:cNvPr id="7" name="TextBox 30"/>
            <p:cNvSpPr txBox="1"/>
            <p:nvPr/>
          </p:nvSpPr>
          <p:spPr>
            <a:xfrm>
              <a:off x="7104" y="4964"/>
              <a:ext cx="8958" cy="48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zh-CN" altLang="en-US" sz="2000" b="1" dirty="0">
                  <a:solidFill>
                    <a:srgbClr val="2C353A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rPr>
                <a:t>小箱交有什么？  </a:t>
              </a:r>
              <a:r>
                <a:rPr lang="en-US" altLang="zh-CN" sz="2000" b="1" dirty="0">
                  <a:solidFill>
                    <a:srgbClr val="2C353A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rPr>
                <a:t>—— </a:t>
              </a:r>
              <a:r>
                <a:rPr lang="zh-CN" altLang="en-US" sz="2000" b="1" dirty="0">
                  <a:solidFill>
                    <a:srgbClr val="2C353A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rPr>
                <a:t>我们的特性与优点</a:t>
              </a: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1848485" y="5205730"/>
            <a:ext cx="8208645" cy="650240"/>
            <a:chOff x="3135" y="5967"/>
            <a:chExt cx="12927" cy="1024"/>
          </a:xfrm>
        </p:grpSpPr>
        <p:sp>
          <p:nvSpPr>
            <p:cNvPr id="9" name="圆角矩形 8"/>
            <p:cNvSpPr/>
            <p:nvPr/>
          </p:nvSpPr>
          <p:spPr>
            <a:xfrm>
              <a:off x="3135" y="6026"/>
              <a:ext cx="12927" cy="907"/>
            </a:xfrm>
            <a:prstGeom prst="roundRect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3472" y="5967"/>
              <a:ext cx="1024" cy="1024"/>
            </a:xfrm>
            <a:prstGeom prst="ellipse">
              <a:avLst/>
            </a:prstGeom>
            <a:solidFill>
              <a:srgbClr val="2C35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rPr>
                <a:t>03</a:t>
              </a:r>
              <a:endParaRPr lang="zh-CN" altLang="en-US" dirty="0">
                <a:solidFill>
                  <a:schemeClr val="bg1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  <p:sp>
          <p:nvSpPr>
            <p:cNvPr id="11" name="TextBox 30"/>
            <p:cNvSpPr txBox="1"/>
            <p:nvPr/>
          </p:nvSpPr>
          <p:spPr>
            <a:xfrm>
              <a:off x="7104" y="6201"/>
              <a:ext cx="8958" cy="48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zh-CN" altLang="en-US" sz="2000" b="1" dirty="0">
                  <a:solidFill>
                    <a:srgbClr val="2C353A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rPr>
                <a:t>对第一次迭代的总结与评估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ll/>
      </p:transition>
    </mc:Choice>
    <mc:Fallback xmlns="">
      <p:transition spd="slow"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12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3" dur="125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8" dur="125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1" dur="12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4" dur="12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7" dur="12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0" dur="12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3" dur="12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6" dur="12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9" dur="12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2" dur="125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5" dur="125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8" dur="12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1" dur="12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0" presetClass="entr" presetSubtype="0" ac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1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  <p:anim to="" calcmode="lin" valueType="num">
                                      <p:cBhvr>
                                        <p:cTn id="11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5"/>
                                          </p:val>
                                        </p:tav>
                                        <p:tav tm="100000">
                                          <p:val>
                                            <p:fltVal val="0.38966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118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to="" calcmode="lin" valueType="num">
                                      <p:cBhvr>
                                        <p:cTn id="11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78"/>
                                          </p:val>
                                        </p:tav>
                                        <p:tav tm="100000">
                                          <p:val>
                                            <p:fltVal val="0.48834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0" presetClass="entr" presetSubtype="0" ac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  <p:anim to="" calcmode="lin" valueType="num">
                                      <p:cBhvr>
                                        <p:cTn id="12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5"/>
                                          </p:val>
                                        </p:tav>
                                        <p:tav tm="100000">
                                          <p:val>
                                            <p:fltVal val="0.59544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126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to="" calcmode="lin" valueType="num">
                                      <p:cBhvr>
                                        <p:cTn id="12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78"/>
                                          </p:val>
                                        </p:tav>
                                        <p:tav tm="100000">
                                          <p:val>
                                            <p:fltVal val="0.48834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0" presetClass="entr" presetSubtype="0" ac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3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  <p:anim to="" calcmode="lin" valueType="num">
                                      <p:cBhvr>
                                        <p:cTn id="13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5"/>
                                          </p:val>
                                        </p:tav>
                                        <p:tav tm="100000">
                                          <p:val>
                                            <p:fltVal val="0.80648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134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to="" calcmode="lin" valueType="num">
                                      <p:cBhvr>
                                        <p:cTn id="13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78"/>
                                          </p:val>
                                        </p:tav>
                                        <p:tav tm="100000">
                                          <p:val>
                                            <p:fltVal val="0.48833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4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0" y="0"/>
            <a:ext cx="12190413" cy="3429000"/>
          </a:xfrm>
          <a:prstGeom prst="rect">
            <a:avLst/>
          </a:prstGeom>
          <a:solidFill>
            <a:srgbClr val="2C35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334566" y="260648"/>
            <a:ext cx="11593288" cy="633670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334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94690" y="234315"/>
            <a:ext cx="331978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chemeClr val="tx1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需求定位，完成</a:t>
            </a:r>
            <a:r>
              <a:rPr lang="en-US" altLang="zh-CN" sz="2000" b="1" dirty="0">
                <a:solidFill>
                  <a:schemeClr val="tx1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vision</a:t>
            </a:r>
            <a:r>
              <a:rPr lang="zh-CN" altLang="en-US" sz="2000" b="1" dirty="0">
                <a:solidFill>
                  <a:schemeClr val="tx1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文档</a:t>
            </a:r>
          </a:p>
          <a:p>
            <a:pPr>
              <a:lnSpc>
                <a:spcPct val="150000"/>
              </a:lnSpc>
            </a:pPr>
            <a:endParaRPr lang="zh-CN" altLang="en-US" sz="2000" b="1" dirty="0">
              <a:solidFill>
                <a:schemeClr val="tx1"/>
              </a:solidFill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34566" y="404664"/>
            <a:ext cx="360040" cy="249812"/>
          </a:xfrm>
          <a:prstGeom prst="rect">
            <a:avLst/>
          </a:prstGeom>
          <a:solidFill>
            <a:srgbClr val="2C35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6" name="Shape 135"/>
          <p:cNvSpPr/>
          <p:nvPr/>
        </p:nvSpPr>
        <p:spPr>
          <a:xfrm>
            <a:off x="11067379" y="6340527"/>
            <a:ext cx="103868" cy="1028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7" name="Shape 118"/>
          <p:cNvSpPr/>
          <p:nvPr/>
        </p:nvSpPr>
        <p:spPr>
          <a:xfrm>
            <a:off x="11295889" y="6169391"/>
            <a:ext cx="230489" cy="2304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8" name="Shape 141"/>
          <p:cNvSpPr/>
          <p:nvPr/>
        </p:nvSpPr>
        <p:spPr>
          <a:xfrm>
            <a:off x="10487694" y="6553209"/>
            <a:ext cx="109803" cy="1088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9" name="Shape 153"/>
          <p:cNvSpPr/>
          <p:nvPr/>
        </p:nvSpPr>
        <p:spPr>
          <a:xfrm flipV="1">
            <a:off x="10539134" y="6262378"/>
            <a:ext cx="908107" cy="359088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0" name="Shape 168"/>
          <p:cNvSpPr/>
          <p:nvPr/>
        </p:nvSpPr>
        <p:spPr>
          <a:xfrm>
            <a:off x="11642117" y="6747097"/>
            <a:ext cx="43526" cy="435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254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1" name="Shape 169"/>
          <p:cNvSpPr/>
          <p:nvPr/>
        </p:nvSpPr>
        <p:spPr>
          <a:xfrm>
            <a:off x="12172341" y="6769850"/>
            <a:ext cx="43526" cy="435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254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2" name="Shape 170"/>
          <p:cNvSpPr/>
          <p:nvPr/>
        </p:nvSpPr>
        <p:spPr>
          <a:xfrm>
            <a:off x="11431413" y="6387020"/>
            <a:ext cx="225543" cy="361067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3" name="Shape 171"/>
          <p:cNvSpPr/>
          <p:nvPr/>
        </p:nvSpPr>
        <p:spPr>
          <a:xfrm>
            <a:off x="11470982" y="6342505"/>
            <a:ext cx="736971" cy="460978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4" name="Freeform 655">
            <a:hlinkClick r:id="rId3" action="ppaction://hlinksldjump"/>
          </p:cNvPr>
          <p:cNvSpPr/>
          <p:nvPr/>
        </p:nvSpPr>
        <p:spPr bwMode="auto">
          <a:xfrm>
            <a:off x="2066949" y="2517075"/>
            <a:ext cx="9140825" cy="2476500"/>
          </a:xfrm>
          <a:custGeom>
            <a:avLst/>
            <a:gdLst>
              <a:gd name="T0" fmla="*/ 2880 w 2880"/>
              <a:gd name="T1" fmla="*/ 780 h 780"/>
              <a:gd name="T2" fmla="*/ 374 w 2880"/>
              <a:gd name="T3" fmla="*/ 780 h 780"/>
              <a:gd name="T4" fmla="*/ 154 w 2880"/>
              <a:gd name="T5" fmla="*/ 560 h 780"/>
              <a:gd name="T6" fmla="*/ 374 w 2880"/>
              <a:gd name="T7" fmla="*/ 340 h 780"/>
              <a:gd name="T8" fmla="*/ 2506 w 2880"/>
              <a:gd name="T9" fmla="*/ 340 h 780"/>
              <a:gd name="T10" fmla="*/ 2626 w 2880"/>
              <a:gd name="T11" fmla="*/ 220 h 780"/>
              <a:gd name="T12" fmla="*/ 2506 w 2880"/>
              <a:gd name="T13" fmla="*/ 100 h 780"/>
              <a:gd name="T14" fmla="*/ 0 w 2880"/>
              <a:gd name="T15" fmla="*/ 100 h 780"/>
              <a:gd name="T16" fmla="*/ 0 w 2880"/>
              <a:gd name="T17" fmla="*/ 0 h 780"/>
              <a:gd name="T18" fmla="*/ 2506 w 2880"/>
              <a:gd name="T19" fmla="*/ 0 h 780"/>
              <a:gd name="T20" fmla="*/ 2726 w 2880"/>
              <a:gd name="T21" fmla="*/ 220 h 780"/>
              <a:gd name="T22" fmla="*/ 2506 w 2880"/>
              <a:gd name="T23" fmla="*/ 440 h 780"/>
              <a:gd name="T24" fmla="*/ 374 w 2880"/>
              <a:gd name="T25" fmla="*/ 440 h 780"/>
              <a:gd name="T26" fmla="*/ 254 w 2880"/>
              <a:gd name="T27" fmla="*/ 560 h 780"/>
              <a:gd name="T28" fmla="*/ 374 w 2880"/>
              <a:gd name="T29" fmla="*/ 680 h 780"/>
              <a:gd name="T30" fmla="*/ 2880 w 2880"/>
              <a:gd name="T31" fmla="*/ 680 h 780"/>
              <a:gd name="T32" fmla="*/ 2880 w 2880"/>
              <a:gd name="T33" fmla="*/ 780 h 7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2880" h="780">
                <a:moveTo>
                  <a:pt x="2880" y="780"/>
                </a:moveTo>
                <a:cubicBezTo>
                  <a:pt x="374" y="780"/>
                  <a:pt x="374" y="780"/>
                  <a:pt x="374" y="780"/>
                </a:cubicBezTo>
                <a:cubicBezTo>
                  <a:pt x="253" y="780"/>
                  <a:pt x="154" y="682"/>
                  <a:pt x="154" y="560"/>
                </a:cubicBezTo>
                <a:cubicBezTo>
                  <a:pt x="154" y="439"/>
                  <a:pt x="253" y="340"/>
                  <a:pt x="374" y="340"/>
                </a:cubicBezTo>
                <a:cubicBezTo>
                  <a:pt x="2506" y="340"/>
                  <a:pt x="2506" y="340"/>
                  <a:pt x="2506" y="340"/>
                </a:cubicBezTo>
                <a:cubicBezTo>
                  <a:pt x="2572" y="340"/>
                  <a:pt x="2626" y="286"/>
                  <a:pt x="2626" y="220"/>
                </a:cubicBezTo>
                <a:cubicBezTo>
                  <a:pt x="2626" y="154"/>
                  <a:pt x="2572" y="100"/>
                  <a:pt x="2506" y="100"/>
                </a:cubicBezTo>
                <a:cubicBezTo>
                  <a:pt x="0" y="100"/>
                  <a:pt x="0" y="100"/>
                  <a:pt x="0" y="100"/>
                </a:cubicBezTo>
                <a:cubicBezTo>
                  <a:pt x="0" y="0"/>
                  <a:pt x="0" y="0"/>
                  <a:pt x="0" y="0"/>
                </a:cubicBezTo>
                <a:cubicBezTo>
                  <a:pt x="2506" y="0"/>
                  <a:pt x="2506" y="0"/>
                  <a:pt x="2506" y="0"/>
                </a:cubicBezTo>
                <a:cubicBezTo>
                  <a:pt x="2627" y="0"/>
                  <a:pt x="2726" y="99"/>
                  <a:pt x="2726" y="220"/>
                </a:cubicBezTo>
                <a:cubicBezTo>
                  <a:pt x="2726" y="341"/>
                  <a:pt x="2627" y="440"/>
                  <a:pt x="2506" y="440"/>
                </a:cubicBezTo>
                <a:cubicBezTo>
                  <a:pt x="374" y="440"/>
                  <a:pt x="374" y="440"/>
                  <a:pt x="374" y="440"/>
                </a:cubicBezTo>
                <a:cubicBezTo>
                  <a:pt x="308" y="440"/>
                  <a:pt x="254" y="494"/>
                  <a:pt x="254" y="560"/>
                </a:cubicBezTo>
                <a:cubicBezTo>
                  <a:pt x="254" y="626"/>
                  <a:pt x="308" y="680"/>
                  <a:pt x="374" y="680"/>
                </a:cubicBezTo>
                <a:cubicBezTo>
                  <a:pt x="2880" y="680"/>
                  <a:pt x="2880" y="680"/>
                  <a:pt x="2880" y="680"/>
                </a:cubicBezTo>
                <a:cubicBezTo>
                  <a:pt x="2880" y="780"/>
                  <a:pt x="2880" y="780"/>
                  <a:pt x="2880" y="780"/>
                </a:cubicBezTo>
              </a:path>
            </a:pathLst>
          </a:custGeom>
          <a:solidFill>
            <a:schemeClr val="bg1">
              <a:lumMod val="65000"/>
              <a:alpha val="3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prstClr val="black"/>
              </a:solidFill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7" name="Freeform 689">
            <a:hlinkClick r:id="rId3" action="ppaction://hlinksldjump"/>
          </p:cNvPr>
          <p:cNvSpPr/>
          <p:nvPr/>
        </p:nvSpPr>
        <p:spPr bwMode="auto">
          <a:xfrm>
            <a:off x="2066948" y="2675825"/>
            <a:ext cx="8953500" cy="2159000"/>
          </a:xfrm>
          <a:custGeom>
            <a:avLst/>
            <a:gdLst>
              <a:gd name="T0" fmla="*/ 0 w 2821"/>
              <a:gd name="T1" fmla="*/ 0 h 680"/>
              <a:gd name="T2" fmla="*/ 2506 w 2821"/>
              <a:gd name="T3" fmla="*/ 0 h 680"/>
              <a:gd name="T4" fmla="*/ 2676 w 2821"/>
              <a:gd name="T5" fmla="*/ 170 h 680"/>
              <a:gd name="T6" fmla="*/ 2506 w 2821"/>
              <a:gd name="T7" fmla="*/ 340 h 680"/>
              <a:gd name="T8" fmla="*/ 374 w 2821"/>
              <a:gd name="T9" fmla="*/ 340 h 680"/>
              <a:gd name="T10" fmla="*/ 204 w 2821"/>
              <a:gd name="T11" fmla="*/ 510 h 680"/>
              <a:gd name="T12" fmla="*/ 374 w 2821"/>
              <a:gd name="T13" fmla="*/ 680 h 680"/>
              <a:gd name="T14" fmla="*/ 2821 w 2821"/>
              <a:gd name="T15" fmla="*/ 680 h 6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821" h="680">
                <a:moveTo>
                  <a:pt x="0" y="0"/>
                </a:moveTo>
                <a:cubicBezTo>
                  <a:pt x="2506" y="0"/>
                  <a:pt x="2506" y="0"/>
                  <a:pt x="2506" y="0"/>
                </a:cubicBezTo>
                <a:cubicBezTo>
                  <a:pt x="2600" y="0"/>
                  <a:pt x="2676" y="76"/>
                  <a:pt x="2676" y="170"/>
                </a:cubicBezTo>
                <a:cubicBezTo>
                  <a:pt x="2676" y="264"/>
                  <a:pt x="2600" y="340"/>
                  <a:pt x="2506" y="340"/>
                </a:cubicBezTo>
                <a:cubicBezTo>
                  <a:pt x="374" y="340"/>
                  <a:pt x="374" y="340"/>
                  <a:pt x="374" y="340"/>
                </a:cubicBezTo>
                <a:cubicBezTo>
                  <a:pt x="280" y="340"/>
                  <a:pt x="204" y="416"/>
                  <a:pt x="204" y="510"/>
                </a:cubicBezTo>
                <a:cubicBezTo>
                  <a:pt x="204" y="604"/>
                  <a:pt x="280" y="680"/>
                  <a:pt x="374" y="680"/>
                </a:cubicBezTo>
                <a:cubicBezTo>
                  <a:pt x="2821" y="680"/>
                  <a:pt x="2821" y="680"/>
                  <a:pt x="2821" y="680"/>
                </a:cubicBezTo>
              </a:path>
            </a:pathLst>
          </a:custGeom>
          <a:noFill/>
          <a:ln w="12700" cap="flat">
            <a:solidFill>
              <a:schemeClr val="bg1"/>
            </a:solidFill>
            <a:prstDash val="dash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prstClr val="black"/>
              </a:solidFill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8" name="Rectangle 660"/>
          <p:cNvSpPr>
            <a:spLocks noChangeArrowheads="1"/>
          </p:cNvSpPr>
          <p:nvPr/>
        </p:nvSpPr>
        <p:spPr bwMode="auto">
          <a:xfrm>
            <a:off x="5037161" y="3485450"/>
            <a:ext cx="3200400" cy="539750"/>
          </a:xfrm>
          <a:prstGeom prst="rect">
            <a:avLst/>
          </a:prstGeom>
          <a:solidFill>
            <a:srgbClr val="2C353A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dirty="0">
              <a:solidFill>
                <a:prstClr val="black"/>
              </a:solidFill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413225" y="3620089"/>
            <a:ext cx="2448272" cy="2819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ts val="2200"/>
              </a:lnSpc>
            </a:pPr>
            <a:r>
              <a:rPr lang="en-US" sz="2000" dirty="0">
                <a:solidFill>
                  <a:schemeClr val="bg1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vision </a:t>
            </a:r>
            <a:r>
              <a:rPr lang="zh-CN" altLang="en-US" sz="2000" dirty="0">
                <a:solidFill>
                  <a:schemeClr val="bg1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文档</a:t>
            </a:r>
          </a:p>
        </p:txBody>
      </p:sp>
      <p:sp>
        <p:nvSpPr>
          <p:cNvPr id="20" name="Freeform 661"/>
          <p:cNvSpPr>
            <a:spLocks noEditPoints="1"/>
          </p:cNvSpPr>
          <p:nvPr/>
        </p:nvSpPr>
        <p:spPr bwMode="auto">
          <a:xfrm>
            <a:off x="5249886" y="3545775"/>
            <a:ext cx="254000" cy="196850"/>
          </a:xfrm>
          <a:custGeom>
            <a:avLst/>
            <a:gdLst>
              <a:gd name="T0" fmla="*/ 26 w 80"/>
              <a:gd name="T1" fmla="*/ 0 h 62"/>
              <a:gd name="T2" fmla="*/ 11 w 80"/>
              <a:gd name="T3" fmla="*/ 9 h 62"/>
              <a:gd name="T4" fmla="*/ 3 w 80"/>
              <a:gd name="T5" fmla="*/ 22 h 62"/>
              <a:gd name="T6" fmla="*/ 0 w 80"/>
              <a:gd name="T7" fmla="*/ 41 h 62"/>
              <a:gd name="T8" fmla="*/ 0 w 80"/>
              <a:gd name="T9" fmla="*/ 62 h 62"/>
              <a:gd name="T10" fmla="*/ 29 w 80"/>
              <a:gd name="T11" fmla="*/ 62 h 62"/>
              <a:gd name="T12" fmla="*/ 29 w 80"/>
              <a:gd name="T13" fmla="*/ 33 h 62"/>
              <a:gd name="T14" fmla="*/ 15 w 80"/>
              <a:gd name="T15" fmla="*/ 33 h 62"/>
              <a:gd name="T16" fmla="*/ 19 w 80"/>
              <a:gd name="T17" fmla="*/ 20 h 62"/>
              <a:gd name="T18" fmla="*/ 32 w 80"/>
              <a:gd name="T19" fmla="*/ 12 h 62"/>
              <a:gd name="T20" fmla="*/ 26 w 80"/>
              <a:gd name="T21" fmla="*/ 0 h 62"/>
              <a:gd name="T22" fmla="*/ 74 w 80"/>
              <a:gd name="T23" fmla="*/ 0 h 62"/>
              <a:gd name="T24" fmla="*/ 59 w 80"/>
              <a:gd name="T25" fmla="*/ 9 h 62"/>
              <a:gd name="T26" fmla="*/ 51 w 80"/>
              <a:gd name="T27" fmla="*/ 22 h 62"/>
              <a:gd name="T28" fmla="*/ 49 w 80"/>
              <a:gd name="T29" fmla="*/ 41 h 62"/>
              <a:gd name="T30" fmla="*/ 49 w 80"/>
              <a:gd name="T31" fmla="*/ 62 h 62"/>
              <a:gd name="T32" fmla="*/ 77 w 80"/>
              <a:gd name="T33" fmla="*/ 62 h 62"/>
              <a:gd name="T34" fmla="*/ 77 w 80"/>
              <a:gd name="T35" fmla="*/ 33 h 62"/>
              <a:gd name="T36" fmla="*/ 63 w 80"/>
              <a:gd name="T37" fmla="*/ 33 h 62"/>
              <a:gd name="T38" fmla="*/ 67 w 80"/>
              <a:gd name="T39" fmla="*/ 20 h 62"/>
              <a:gd name="T40" fmla="*/ 80 w 80"/>
              <a:gd name="T41" fmla="*/ 12 h 62"/>
              <a:gd name="T42" fmla="*/ 74 w 80"/>
              <a:gd name="T43" fmla="*/ 0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80" h="62">
                <a:moveTo>
                  <a:pt x="26" y="0"/>
                </a:moveTo>
                <a:cubicBezTo>
                  <a:pt x="20" y="2"/>
                  <a:pt x="15" y="5"/>
                  <a:pt x="11" y="9"/>
                </a:cubicBezTo>
                <a:cubicBezTo>
                  <a:pt x="7" y="12"/>
                  <a:pt x="4" y="17"/>
                  <a:pt x="3" y="22"/>
                </a:cubicBezTo>
                <a:cubicBezTo>
                  <a:pt x="1" y="26"/>
                  <a:pt x="0" y="33"/>
                  <a:pt x="0" y="41"/>
                </a:cubicBezTo>
                <a:cubicBezTo>
                  <a:pt x="0" y="62"/>
                  <a:pt x="0" y="62"/>
                  <a:pt x="0" y="62"/>
                </a:cubicBezTo>
                <a:cubicBezTo>
                  <a:pt x="29" y="62"/>
                  <a:pt x="29" y="62"/>
                  <a:pt x="29" y="62"/>
                </a:cubicBezTo>
                <a:cubicBezTo>
                  <a:pt x="29" y="33"/>
                  <a:pt x="29" y="33"/>
                  <a:pt x="29" y="33"/>
                </a:cubicBezTo>
                <a:cubicBezTo>
                  <a:pt x="15" y="33"/>
                  <a:pt x="15" y="33"/>
                  <a:pt x="15" y="33"/>
                </a:cubicBezTo>
                <a:cubicBezTo>
                  <a:pt x="15" y="27"/>
                  <a:pt x="17" y="23"/>
                  <a:pt x="19" y="20"/>
                </a:cubicBezTo>
                <a:cubicBezTo>
                  <a:pt x="22" y="16"/>
                  <a:pt x="26" y="13"/>
                  <a:pt x="32" y="12"/>
                </a:cubicBezTo>
                <a:cubicBezTo>
                  <a:pt x="26" y="0"/>
                  <a:pt x="26" y="0"/>
                  <a:pt x="26" y="0"/>
                </a:cubicBezTo>
                <a:moveTo>
                  <a:pt x="74" y="0"/>
                </a:moveTo>
                <a:cubicBezTo>
                  <a:pt x="68" y="2"/>
                  <a:pt x="63" y="5"/>
                  <a:pt x="59" y="9"/>
                </a:cubicBezTo>
                <a:cubicBezTo>
                  <a:pt x="55" y="12"/>
                  <a:pt x="52" y="17"/>
                  <a:pt x="51" y="22"/>
                </a:cubicBezTo>
                <a:cubicBezTo>
                  <a:pt x="49" y="26"/>
                  <a:pt x="49" y="33"/>
                  <a:pt x="49" y="41"/>
                </a:cubicBezTo>
                <a:cubicBezTo>
                  <a:pt x="49" y="62"/>
                  <a:pt x="49" y="62"/>
                  <a:pt x="49" y="62"/>
                </a:cubicBezTo>
                <a:cubicBezTo>
                  <a:pt x="77" y="62"/>
                  <a:pt x="77" y="62"/>
                  <a:pt x="77" y="62"/>
                </a:cubicBezTo>
                <a:cubicBezTo>
                  <a:pt x="77" y="33"/>
                  <a:pt x="77" y="33"/>
                  <a:pt x="77" y="33"/>
                </a:cubicBezTo>
                <a:cubicBezTo>
                  <a:pt x="63" y="33"/>
                  <a:pt x="63" y="33"/>
                  <a:pt x="63" y="33"/>
                </a:cubicBezTo>
                <a:cubicBezTo>
                  <a:pt x="64" y="27"/>
                  <a:pt x="65" y="23"/>
                  <a:pt x="67" y="20"/>
                </a:cubicBezTo>
                <a:cubicBezTo>
                  <a:pt x="70" y="16"/>
                  <a:pt x="74" y="13"/>
                  <a:pt x="80" y="12"/>
                </a:cubicBezTo>
                <a:cubicBezTo>
                  <a:pt x="74" y="0"/>
                  <a:pt x="74" y="0"/>
                  <a:pt x="74" y="0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prstClr val="black"/>
              </a:solidFill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21" name="Freeform 662"/>
          <p:cNvSpPr>
            <a:spLocks noEditPoints="1"/>
          </p:cNvSpPr>
          <p:nvPr/>
        </p:nvSpPr>
        <p:spPr bwMode="auto">
          <a:xfrm>
            <a:off x="7770836" y="3545775"/>
            <a:ext cx="254000" cy="196850"/>
          </a:xfrm>
          <a:custGeom>
            <a:avLst/>
            <a:gdLst>
              <a:gd name="T0" fmla="*/ 31 w 80"/>
              <a:gd name="T1" fmla="*/ 0 h 62"/>
              <a:gd name="T2" fmla="*/ 3 w 80"/>
              <a:gd name="T3" fmla="*/ 0 h 62"/>
              <a:gd name="T4" fmla="*/ 3 w 80"/>
              <a:gd name="T5" fmla="*/ 29 h 62"/>
              <a:gd name="T6" fmla="*/ 17 w 80"/>
              <a:gd name="T7" fmla="*/ 29 h 62"/>
              <a:gd name="T8" fmla="*/ 13 w 80"/>
              <a:gd name="T9" fmla="*/ 42 h 62"/>
              <a:gd name="T10" fmla="*/ 0 w 80"/>
              <a:gd name="T11" fmla="*/ 50 h 62"/>
              <a:gd name="T12" fmla="*/ 6 w 80"/>
              <a:gd name="T13" fmla="*/ 62 h 62"/>
              <a:gd name="T14" fmla="*/ 21 w 80"/>
              <a:gd name="T15" fmla="*/ 53 h 62"/>
              <a:gd name="T16" fmla="*/ 29 w 80"/>
              <a:gd name="T17" fmla="*/ 40 h 62"/>
              <a:gd name="T18" fmla="*/ 31 w 80"/>
              <a:gd name="T19" fmla="*/ 21 h 62"/>
              <a:gd name="T20" fmla="*/ 31 w 80"/>
              <a:gd name="T21" fmla="*/ 0 h 62"/>
              <a:gd name="T22" fmla="*/ 80 w 80"/>
              <a:gd name="T23" fmla="*/ 0 h 62"/>
              <a:gd name="T24" fmla="*/ 51 w 80"/>
              <a:gd name="T25" fmla="*/ 0 h 62"/>
              <a:gd name="T26" fmla="*/ 51 w 80"/>
              <a:gd name="T27" fmla="*/ 29 h 62"/>
              <a:gd name="T28" fmla="*/ 65 w 80"/>
              <a:gd name="T29" fmla="*/ 29 h 62"/>
              <a:gd name="T30" fmla="*/ 61 w 80"/>
              <a:gd name="T31" fmla="*/ 42 h 62"/>
              <a:gd name="T32" fmla="*/ 49 w 80"/>
              <a:gd name="T33" fmla="*/ 50 h 62"/>
              <a:gd name="T34" fmla="*/ 54 w 80"/>
              <a:gd name="T35" fmla="*/ 62 h 62"/>
              <a:gd name="T36" fmla="*/ 69 w 80"/>
              <a:gd name="T37" fmla="*/ 53 h 62"/>
              <a:gd name="T38" fmla="*/ 77 w 80"/>
              <a:gd name="T39" fmla="*/ 40 h 62"/>
              <a:gd name="T40" fmla="*/ 80 w 80"/>
              <a:gd name="T41" fmla="*/ 21 h 62"/>
              <a:gd name="T42" fmla="*/ 80 w 80"/>
              <a:gd name="T43" fmla="*/ 0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80" h="62">
                <a:moveTo>
                  <a:pt x="31" y="0"/>
                </a:moveTo>
                <a:cubicBezTo>
                  <a:pt x="3" y="0"/>
                  <a:pt x="3" y="0"/>
                  <a:pt x="3" y="0"/>
                </a:cubicBezTo>
                <a:cubicBezTo>
                  <a:pt x="3" y="29"/>
                  <a:pt x="3" y="29"/>
                  <a:pt x="3" y="29"/>
                </a:cubicBezTo>
                <a:cubicBezTo>
                  <a:pt x="17" y="29"/>
                  <a:pt x="17" y="29"/>
                  <a:pt x="17" y="29"/>
                </a:cubicBezTo>
                <a:cubicBezTo>
                  <a:pt x="16" y="34"/>
                  <a:pt x="15" y="39"/>
                  <a:pt x="13" y="42"/>
                </a:cubicBezTo>
                <a:cubicBezTo>
                  <a:pt x="10" y="46"/>
                  <a:pt x="6" y="48"/>
                  <a:pt x="0" y="50"/>
                </a:cubicBezTo>
                <a:cubicBezTo>
                  <a:pt x="6" y="62"/>
                  <a:pt x="6" y="62"/>
                  <a:pt x="6" y="62"/>
                </a:cubicBezTo>
                <a:cubicBezTo>
                  <a:pt x="12" y="60"/>
                  <a:pt x="17" y="57"/>
                  <a:pt x="21" y="53"/>
                </a:cubicBezTo>
                <a:cubicBezTo>
                  <a:pt x="25" y="49"/>
                  <a:pt x="28" y="45"/>
                  <a:pt x="29" y="40"/>
                </a:cubicBezTo>
                <a:cubicBezTo>
                  <a:pt x="31" y="35"/>
                  <a:pt x="31" y="29"/>
                  <a:pt x="31" y="21"/>
                </a:cubicBezTo>
                <a:cubicBezTo>
                  <a:pt x="31" y="0"/>
                  <a:pt x="31" y="0"/>
                  <a:pt x="31" y="0"/>
                </a:cubicBezTo>
                <a:moveTo>
                  <a:pt x="80" y="0"/>
                </a:moveTo>
                <a:cubicBezTo>
                  <a:pt x="51" y="0"/>
                  <a:pt x="51" y="0"/>
                  <a:pt x="51" y="0"/>
                </a:cubicBezTo>
                <a:cubicBezTo>
                  <a:pt x="51" y="29"/>
                  <a:pt x="51" y="29"/>
                  <a:pt x="51" y="29"/>
                </a:cubicBezTo>
                <a:cubicBezTo>
                  <a:pt x="65" y="29"/>
                  <a:pt x="65" y="29"/>
                  <a:pt x="65" y="29"/>
                </a:cubicBezTo>
                <a:cubicBezTo>
                  <a:pt x="65" y="34"/>
                  <a:pt x="63" y="39"/>
                  <a:pt x="61" y="42"/>
                </a:cubicBezTo>
                <a:cubicBezTo>
                  <a:pt x="58" y="46"/>
                  <a:pt x="54" y="48"/>
                  <a:pt x="49" y="50"/>
                </a:cubicBezTo>
                <a:cubicBezTo>
                  <a:pt x="54" y="62"/>
                  <a:pt x="54" y="62"/>
                  <a:pt x="54" y="62"/>
                </a:cubicBezTo>
                <a:cubicBezTo>
                  <a:pt x="60" y="60"/>
                  <a:pt x="65" y="57"/>
                  <a:pt x="69" y="53"/>
                </a:cubicBezTo>
                <a:cubicBezTo>
                  <a:pt x="73" y="49"/>
                  <a:pt x="76" y="45"/>
                  <a:pt x="77" y="40"/>
                </a:cubicBezTo>
                <a:cubicBezTo>
                  <a:pt x="79" y="35"/>
                  <a:pt x="80" y="29"/>
                  <a:pt x="80" y="21"/>
                </a:cubicBezTo>
                <a:cubicBezTo>
                  <a:pt x="80" y="0"/>
                  <a:pt x="80" y="0"/>
                  <a:pt x="80" y="0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prstClr val="black"/>
              </a:solidFill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22" name="Freeform 663">
            <a:hlinkClick r:id="rId3" action="ppaction://hlinksldjump"/>
          </p:cNvPr>
          <p:cNvSpPr/>
          <p:nvPr/>
        </p:nvSpPr>
        <p:spPr bwMode="auto">
          <a:xfrm>
            <a:off x="10934724" y="4761801"/>
            <a:ext cx="130175" cy="149225"/>
          </a:xfrm>
          <a:custGeom>
            <a:avLst/>
            <a:gdLst>
              <a:gd name="T0" fmla="*/ 0 w 82"/>
              <a:gd name="T1" fmla="*/ 0 h 94"/>
              <a:gd name="T2" fmla="*/ 82 w 82"/>
              <a:gd name="T3" fmla="*/ 46 h 94"/>
              <a:gd name="T4" fmla="*/ 0 w 82"/>
              <a:gd name="T5" fmla="*/ 94 h 94"/>
              <a:gd name="T6" fmla="*/ 0 w 82"/>
              <a:gd name="T7" fmla="*/ 0 h 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2" h="94">
                <a:moveTo>
                  <a:pt x="0" y="0"/>
                </a:moveTo>
                <a:lnTo>
                  <a:pt x="82" y="46"/>
                </a:lnTo>
                <a:lnTo>
                  <a:pt x="0" y="94"/>
                </a:lnTo>
                <a:lnTo>
                  <a:pt x="0" y="0"/>
                </a:lnTo>
                <a:close/>
              </a:path>
            </a:pathLst>
          </a:custGeom>
          <a:solidFill>
            <a:srgbClr val="2C353A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prstClr val="black"/>
              </a:solidFill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35" name="Freeform 657"/>
          <p:cNvSpPr/>
          <p:nvPr/>
        </p:nvSpPr>
        <p:spPr bwMode="auto">
          <a:xfrm>
            <a:off x="1029247" y="2046729"/>
            <a:ext cx="1165225" cy="1206500"/>
          </a:xfrm>
          <a:custGeom>
            <a:avLst/>
            <a:gdLst>
              <a:gd name="T0" fmla="*/ 367 w 367"/>
              <a:gd name="T1" fmla="*/ 190 h 380"/>
              <a:gd name="T2" fmla="*/ 367 w 367"/>
              <a:gd name="T3" fmla="*/ 191 h 380"/>
              <a:gd name="T4" fmla="*/ 366 w 367"/>
              <a:gd name="T5" fmla="*/ 193 h 380"/>
              <a:gd name="T6" fmla="*/ 366 w 367"/>
              <a:gd name="T7" fmla="*/ 194 h 380"/>
              <a:gd name="T8" fmla="*/ 366 w 367"/>
              <a:gd name="T9" fmla="*/ 194 h 380"/>
              <a:gd name="T10" fmla="*/ 350 w 367"/>
              <a:gd name="T11" fmla="*/ 206 h 380"/>
              <a:gd name="T12" fmla="*/ 308 w 367"/>
              <a:gd name="T13" fmla="*/ 213 h 380"/>
              <a:gd name="T14" fmla="*/ 255 w 367"/>
              <a:gd name="T15" fmla="*/ 211 h 380"/>
              <a:gd name="T16" fmla="*/ 222 w 367"/>
              <a:gd name="T17" fmla="*/ 254 h 380"/>
              <a:gd name="T18" fmla="*/ 229 w 367"/>
              <a:gd name="T19" fmla="*/ 254 h 380"/>
              <a:gd name="T20" fmla="*/ 239 w 367"/>
              <a:gd name="T21" fmla="*/ 264 h 380"/>
              <a:gd name="T22" fmla="*/ 229 w 367"/>
              <a:gd name="T23" fmla="*/ 274 h 380"/>
              <a:gd name="T24" fmla="*/ 206 w 367"/>
              <a:gd name="T25" fmla="*/ 274 h 380"/>
              <a:gd name="T26" fmla="*/ 180 w 367"/>
              <a:gd name="T27" fmla="*/ 307 h 380"/>
              <a:gd name="T28" fmla="*/ 197 w 367"/>
              <a:gd name="T29" fmla="*/ 307 h 380"/>
              <a:gd name="T30" fmla="*/ 207 w 367"/>
              <a:gd name="T31" fmla="*/ 317 h 380"/>
              <a:gd name="T32" fmla="*/ 197 w 367"/>
              <a:gd name="T33" fmla="*/ 327 h 380"/>
              <a:gd name="T34" fmla="*/ 165 w 367"/>
              <a:gd name="T35" fmla="*/ 327 h 380"/>
              <a:gd name="T36" fmla="*/ 123 w 367"/>
              <a:gd name="T37" fmla="*/ 380 h 380"/>
              <a:gd name="T38" fmla="*/ 105 w 367"/>
              <a:gd name="T39" fmla="*/ 369 h 380"/>
              <a:gd name="T40" fmla="*/ 181 w 367"/>
              <a:gd name="T41" fmla="*/ 209 h 380"/>
              <a:gd name="T42" fmla="*/ 58 w 367"/>
              <a:gd name="T43" fmla="*/ 206 h 380"/>
              <a:gd name="T44" fmla="*/ 23 w 367"/>
              <a:gd name="T45" fmla="*/ 249 h 380"/>
              <a:gd name="T46" fmla="*/ 0 w 367"/>
              <a:gd name="T47" fmla="*/ 249 h 380"/>
              <a:gd name="T48" fmla="*/ 19 w 367"/>
              <a:gd name="T49" fmla="*/ 190 h 380"/>
              <a:gd name="T50" fmla="*/ 0 w 367"/>
              <a:gd name="T51" fmla="*/ 131 h 380"/>
              <a:gd name="T52" fmla="*/ 23 w 367"/>
              <a:gd name="T53" fmla="*/ 131 h 380"/>
              <a:gd name="T54" fmla="*/ 58 w 367"/>
              <a:gd name="T55" fmla="*/ 174 h 380"/>
              <a:gd name="T56" fmla="*/ 181 w 367"/>
              <a:gd name="T57" fmla="*/ 171 h 380"/>
              <a:gd name="T58" fmla="*/ 105 w 367"/>
              <a:gd name="T59" fmla="*/ 11 h 380"/>
              <a:gd name="T60" fmla="*/ 123 w 367"/>
              <a:gd name="T61" fmla="*/ 0 h 380"/>
              <a:gd name="T62" fmla="*/ 165 w 367"/>
              <a:gd name="T63" fmla="*/ 53 h 380"/>
              <a:gd name="T64" fmla="*/ 197 w 367"/>
              <a:gd name="T65" fmla="*/ 53 h 380"/>
              <a:gd name="T66" fmla="*/ 207 w 367"/>
              <a:gd name="T67" fmla="*/ 63 h 380"/>
              <a:gd name="T68" fmla="*/ 197 w 367"/>
              <a:gd name="T69" fmla="*/ 73 h 380"/>
              <a:gd name="T70" fmla="*/ 180 w 367"/>
              <a:gd name="T71" fmla="*/ 73 h 380"/>
              <a:gd name="T72" fmla="*/ 206 w 367"/>
              <a:gd name="T73" fmla="*/ 106 h 380"/>
              <a:gd name="T74" fmla="*/ 229 w 367"/>
              <a:gd name="T75" fmla="*/ 106 h 380"/>
              <a:gd name="T76" fmla="*/ 239 w 367"/>
              <a:gd name="T77" fmla="*/ 116 h 380"/>
              <a:gd name="T78" fmla="*/ 229 w 367"/>
              <a:gd name="T79" fmla="*/ 126 h 380"/>
              <a:gd name="T80" fmla="*/ 222 w 367"/>
              <a:gd name="T81" fmla="*/ 126 h 380"/>
              <a:gd name="T82" fmla="*/ 255 w 367"/>
              <a:gd name="T83" fmla="*/ 169 h 380"/>
              <a:gd name="T84" fmla="*/ 308 w 367"/>
              <a:gd name="T85" fmla="*/ 167 h 380"/>
              <a:gd name="T86" fmla="*/ 350 w 367"/>
              <a:gd name="T87" fmla="*/ 174 h 380"/>
              <a:gd name="T88" fmla="*/ 366 w 367"/>
              <a:gd name="T89" fmla="*/ 186 h 380"/>
              <a:gd name="T90" fmla="*/ 366 w 367"/>
              <a:gd name="T91" fmla="*/ 186 h 380"/>
              <a:gd name="T92" fmla="*/ 366 w 367"/>
              <a:gd name="T93" fmla="*/ 187 h 380"/>
              <a:gd name="T94" fmla="*/ 367 w 367"/>
              <a:gd name="T95" fmla="*/ 189 h 380"/>
              <a:gd name="T96" fmla="*/ 367 w 367"/>
              <a:gd name="T97" fmla="*/ 190 h 3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367" h="380">
                <a:moveTo>
                  <a:pt x="367" y="190"/>
                </a:moveTo>
                <a:cubicBezTo>
                  <a:pt x="367" y="190"/>
                  <a:pt x="367" y="191"/>
                  <a:pt x="367" y="191"/>
                </a:cubicBezTo>
                <a:cubicBezTo>
                  <a:pt x="367" y="192"/>
                  <a:pt x="367" y="193"/>
                  <a:pt x="366" y="193"/>
                </a:cubicBezTo>
                <a:cubicBezTo>
                  <a:pt x="366" y="194"/>
                  <a:pt x="366" y="194"/>
                  <a:pt x="366" y="194"/>
                </a:cubicBezTo>
                <a:cubicBezTo>
                  <a:pt x="366" y="194"/>
                  <a:pt x="366" y="194"/>
                  <a:pt x="366" y="194"/>
                </a:cubicBezTo>
                <a:cubicBezTo>
                  <a:pt x="364" y="199"/>
                  <a:pt x="358" y="203"/>
                  <a:pt x="350" y="206"/>
                </a:cubicBezTo>
                <a:cubicBezTo>
                  <a:pt x="339" y="211"/>
                  <a:pt x="324" y="213"/>
                  <a:pt x="308" y="213"/>
                </a:cubicBezTo>
                <a:cubicBezTo>
                  <a:pt x="255" y="211"/>
                  <a:pt x="255" y="211"/>
                  <a:pt x="255" y="211"/>
                </a:cubicBezTo>
                <a:cubicBezTo>
                  <a:pt x="222" y="254"/>
                  <a:pt x="222" y="254"/>
                  <a:pt x="222" y="254"/>
                </a:cubicBezTo>
                <a:cubicBezTo>
                  <a:pt x="229" y="254"/>
                  <a:pt x="229" y="254"/>
                  <a:pt x="229" y="254"/>
                </a:cubicBezTo>
                <a:cubicBezTo>
                  <a:pt x="235" y="254"/>
                  <a:pt x="239" y="259"/>
                  <a:pt x="239" y="264"/>
                </a:cubicBezTo>
                <a:cubicBezTo>
                  <a:pt x="239" y="270"/>
                  <a:pt x="235" y="274"/>
                  <a:pt x="229" y="274"/>
                </a:cubicBezTo>
                <a:cubicBezTo>
                  <a:pt x="206" y="274"/>
                  <a:pt x="206" y="274"/>
                  <a:pt x="206" y="274"/>
                </a:cubicBezTo>
                <a:cubicBezTo>
                  <a:pt x="180" y="307"/>
                  <a:pt x="180" y="307"/>
                  <a:pt x="180" y="307"/>
                </a:cubicBezTo>
                <a:cubicBezTo>
                  <a:pt x="197" y="307"/>
                  <a:pt x="197" y="307"/>
                  <a:pt x="197" y="307"/>
                </a:cubicBezTo>
                <a:cubicBezTo>
                  <a:pt x="202" y="307"/>
                  <a:pt x="207" y="311"/>
                  <a:pt x="207" y="317"/>
                </a:cubicBezTo>
                <a:cubicBezTo>
                  <a:pt x="207" y="322"/>
                  <a:pt x="202" y="327"/>
                  <a:pt x="197" y="327"/>
                </a:cubicBezTo>
                <a:cubicBezTo>
                  <a:pt x="165" y="327"/>
                  <a:pt x="165" y="327"/>
                  <a:pt x="165" y="327"/>
                </a:cubicBezTo>
                <a:cubicBezTo>
                  <a:pt x="123" y="380"/>
                  <a:pt x="123" y="380"/>
                  <a:pt x="123" y="380"/>
                </a:cubicBezTo>
                <a:cubicBezTo>
                  <a:pt x="105" y="369"/>
                  <a:pt x="105" y="369"/>
                  <a:pt x="105" y="369"/>
                </a:cubicBezTo>
                <a:cubicBezTo>
                  <a:pt x="181" y="209"/>
                  <a:pt x="181" y="209"/>
                  <a:pt x="181" y="209"/>
                </a:cubicBezTo>
                <a:cubicBezTo>
                  <a:pt x="58" y="206"/>
                  <a:pt x="58" y="206"/>
                  <a:pt x="58" y="206"/>
                </a:cubicBezTo>
                <a:cubicBezTo>
                  <a:pt x="23" y="249"/>
                  <a:pt x="23" y="249"/>
                  <a:pt x="23" y="249"/>
                </a:cubicBezTo>
                <a:cubicBezTo>
                  <a:pt x="0" y="249"/>
                  <a:pt x="0" y="249"/>
                  <a:pt x="0" y="249"/>
                </a:cubicBezTo>
                <a:cubicBezTo>
                  <a:pt x="19" y="190"/>
                  <a:pt x="19" y="190"/>
                  <a:pt x="19" y="190"/>
                </a:cubicBezTo>
                <a:cubicBezTo>
                  <a:pt x="0" y="131"/>
                  <a:pt x="0" y="131"/>
                  <a:pt x="0" y="131"/>
                </a:cubicBezTo>
                <a:cubicBezTo>
                  <a:pt x="23" y="131"/>
                  <a:pt x="23" y="131"/>
                  <a:pt x="23" y="131"/>
                </a:cubicBezTo>
                <a:cubicBezTo>
                  <a:pt x="58" y="174"/>
                  <a:pt x="58" y="174"/>
                  <a:pt x="58" y="174"/>
                </a:cubicBezTo>
                <a:cubicBezTo>
                  <a:pt x="181" y="171"/>
                  <a:pt x="181" y="171"/>
                  <a:pt x="181" y="171"/>
                </a:cubicBezTo>
                <a:cubicBezTo>
                  <a:pt x="105" y="11"/>
                  <a:pt x="105" y="11"/>
                  <a:pt x="105" y="11"/>
                </a:cubicBezTo>
                <a:cubicBezTo>
                  <a:pt x="123" y="0"/>
                  <a:pt x="123" y="0"/>
                  <a:pt x="123" y="0"/>
                </a:cubicBezTo>
                <a:cubicBezTo>
                  <a:pt x="165" y="53"/>
                  <a:pt x="165" y="53"/>
                  <a:pt x="165" y="53"/>
                </a:cubicBezTo>
                <a:cubicBezTo>
                  <a:pt x="197" y="53"/>
                  <a:pt x="197" y="53"/>
                  <a:pt x="197" y="53"/>
                </a:cubicBezTo>
                <a:cubicBezTo>
                  <a:pt x="202" y="53"/>
                  <a:pt x="207" y="58"/>
                  <a:pt x="207" y="63"/>
                </a:cubicBezTo>
                <a:cubicBezTo>
                  <a:pt x="207" y="69"/>
                  <a:pt x="202" y="73"/>
                  <a:pt x="197" y="73"/>
                </a:cubicBezTo>
                <a:cubicBezTo>
                  <a:pt x="180" y="73"/>
                  <a:pt x="180" y="73"/>
                  <a:pt x="180" y="73"/>
                </a:cubicBezTo>
                <a:cubicBezTo>
                  <a:pt x="206" y="106"/>
                  <a:pt x="206" y="106"/>
                  <a:pt x="206" y="106"/>
                </a:cubicBezTo>
                <a:cubicBezTo>
                  <a:pt x="229" y="106"/>
                  <a:pt x="229" y="106"/>
                  <a:pt x="229" y="106"/>
                </a:cubicBezTo>
                <a:cubicBezTo>
                  <a:pt x="235" y="106"/>
                  <a:pt x="239" y="110"/>
                  <a:pt x="239" y="116"/>
                </a:cubicBezTo>
                <a:cubicBezTo>
                  <a:pt x="239" y="121"/>
                  <a:pt x="235" y="126"/>
                  <a:pt x="229" y="126"/>
                </a:cubicBezTo>
                <a:cubicBezTo>
                  <a:pt x="222" y="126"/>
                  <a:pt x="222" y="126"/>
                  <a:pt x="222" y="126"/>
                </a:cubicBezTo>
                <a:cubicBezTo>
                  <a:pt x="255" y="169"/>
                  <a:pt x="255" y="169"/>
                  <a:pt x="255" y="169"/>
                </a:cubicBezTo>
                <a:cubicBezTo>
                  <a:pt x="308" y="167"/>
                  <a:pt x="308" y="167"/>
                  <a:pt x="308" y="167"/>
                </a:cubicBezTo>
                <a:cubicBezTo>
                  <a:pt x="324" y="167"/>
                  <a:pt x="339" y="169"/>
                  <a:pt x="350" y="174"/>
                </a:cubicBezTo>
                <a:cubicBezTo>
                  <a:pt x="358" y="177"/>
                  <a:pt x="364" y="181"/>
                  <a:pt x="366" y="186"/>
                </a:cubicBezTo>
                <a:cubicBezTo>
                  <a:pt x="366" y="186"/>
                  <a:pt x="366" y="186"/>
                  <a:pt x="366" y="186"/>
                </a:cubicBezTo>
                <a:cubicBezTo>
                  <a:pt x="366" y="187"/>
                  <a:pt x="366" y="187"/>
                  <a:pt x="366" y="187"/>
                </a:cubicBezTo>
                <a:cubicBezTo>
                  <a:pt x="367" y="187"/>
                  <a:pt x="367" y="188"/>
                  <a:pt x="367" y="189"/>
                </a:cubicBezTo>
                <a:cubicBezTo>
                  <a:pt x="367" y="189"/>
                  <a:pt x="367" y="190"/>
                  <a:pt x="367" y="190"/>
                </a:cubicBezTo>
                <a:close/>
              </a:path>
            </a:pathLst>
          </a:custGeom>
          <a:solidFill>
            <a:srgbClr val="2C353A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prstClr val="black"/>
              </a:solidFill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grpSp>
        <p:nvGrpSpPr>
          <p:cNvPr id="44" name="组合 43"/>
          <p:cNvGrpSpPr/>
          <p:nvPr/>
        </p:nvGrpSpPr>
        <p:grpSpPr>
          <a:xfrm>
            <a:off x="3007995" y="1727200"/>
            <a:ext cx="2446020" cy="1237615"/>
            <a:chOff x="4737" y="2720"/>
            <a:chExt cx="3852" cy="1949"/>
          </a:xfrm>
        </p:grpSpPr>
        <p:grpSp>
          <p:nvGrpSpPr>
            <p:cNvPr id="4" name="组合 3"/>
            <p:cNvGrpSpPr/>
            <p:nvPr/>
          </p:nvGrpSpPr>
          <p:grpSpPr>
            <a:xfrm>
              <a:off x="6210" y="3759"/>
              <a:ext cx="902" cy="910"/>
              <a:chOff x="6210" y="3759"/>
              <a:chExt cx="902" cy="910"/>
            </a:xfrm>
          </p:grpSpPr>
          <p:sp>
            <p:nvSpPr>
              <p:cNvPr id="23" name="Oval 91"/>
              <p:cNvSpPr>
                <a:spLocks noChangeArrowheads="1"/>
              </p:cNvSpPr>
              <p:nvPr/>
            </p:nvSpPr>
            <p:spPr bwMode="auto">
              <a:xfrm>
                <a:off x="6210" y="3759"/>
                <a:ext cx="903" cy="910"/>
              </a:xfrm>
              <a:prstGeom prst="ellipse">
                <a:avLst/>
              </a:prstGeom>
              <a:solidFill>
                <a:srgbClr val="2C353A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solidFill>
                    <a:prstClr val="black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29" name="Freeform 98"/>
              <p:cNvSpPr>
                <a:spLocks noEditPoints="1"/>
              </p:cNvSpPr>
              <p:nvPr/>
            </p:nvSpPr>
            <p:spPr bwMode="auto">
              <a:xfrm>
                <a:off x="6515" y="3999"/>
                <a:ext cx="295" cy="425"/>
              </a:xfrm>
              <a:custGeom>
                <a:avLst/>
                <a:gdLst>
                  <a:gd name="T0" fmla="*/ 16 w 59"/>
                  <a:gd name="T1" fmla="*/ 66 h 85"/>
                  <a:gd name="T2" fmla="*/ 17 w 59"/>
                  <a:gd name="T3" fmla="*/ 70 h 85"/>
                  <a:gd name="T4" fmla="*/ 29 w 59"/>
                  <a:gd name="T5" fmla="*/ 73 h 85"/>
                  <a:gd name="T6" fmla="*/ 42 w 59"/>
                  <a:gd name="T7" fmla="*/ 70 h 85"/>
                  <a:gd name="T8" fmla="*/ 43 w 59"/>
                  <a:gd name="T9" fmla="*/ 66 h 85"/>
                  <a:gd name="T10" fmla="*/ 29 w 59"/>
                  <a:gd name="T11" fmla="*/ 68 h 85"/>
                  <a:gd name="T12" fmla="*/ 16 w 59"/>
                  <a:gd name="T13" fmla="*/ 66 h 85"/>
                  <a:gd name="T14" fmla="*/ 17 w 59"/>
                  <a:gd name="T15" fmla="*/ 74 h 85"/>
                  <a:gd name="T16" fmla="*/ 18 w 59"/>
                  <a:gd name="T17" fmla="*/ 78 h 85"/>
                  <a:gd name="T18" fmla="*/ 22 w 59"/>
                  <a:gd name="T19" fmla="*/ 81 h 85"/>
                  <a:gd name="T20" fmla="*/ 22 w 59"/>
                  <a:gd name="T21" fmla="*/ 83 h 85"/>
                  <a:gd name="T22" fmla="*/ 29 w 59"/>
                  <a:gd name="T23" fmla="*/ 85 h 85"/>
                  <a:gd name="T24" fmla="*/ 37 w 59"/>
                  <a:gd name="T25" fmla="*/ 83 h 85"/>
                  <a:gd name="T26" fmla="*/ 37 w 59"/>
                  <a:gd name="T27" fmla="*/ 81 h 85"/>
                  <a:gd name="T28" fmla="*/ 41 w 59"/>
                  <a:gd name="T29" fmla="*/ 78 h 85"/>
                  <a:gd name="T30" fmla="*/ 42 w 59"/>
                  <a:gd name="T31" fmla="*/ 74 h 85"/>
                  <a:gd name="T32" fmla="*/ 29 w 59"/>
                  <a:gd name="T33" fmla="*/ 76 h 85"/>
                  <a:gd name="T34" fmla="*/ 17 w 59"/>
                  <a:gd name="T35" fmla="*/ 74 h 85"/>
                  <a:gd name="T36" fmla="*/ 29 w 59"/>
                  <a:gd name="T37" fmla="*/ 12 h 85"/>
                  <a:gd name="T38" fmla="*/ 31 w 59"/>
                  <a:gd name="T39" fmla="*/ 11 h 85"/>
                  <a:gd name="T40" fmla="*/ 29 w 59"/>
                  <a:gd name="T41" fmla="*/ 9 h 85"/>
                  <a:gd name="T42" fmla="*/ 9 w 59"/>
                  <a:gd name="T43" fmla="*/ 30 h 85"/>
                  <a:gd name="T44" fmla="*/ 11 w 59"/>
                  <a:gd name="T45" fmla="*/ 31 h 85"/>
                  <a:gd name="T46" fmla="*/ 12 w 59"/>
                  <a:gd name="T47" fmla="*/ 30 h 85"/>
                  <a:gd name="T48" fmla="*/ 29 w 59"/>
                  <a:gd name="T49" fmla="*/ 12 h 85"/>
                  <a:gd name="T50" fmla="*/ 29 w 59"/>
                  <a:gd name="T51" fmla="*/ 0 h 85"/>
                  <a:gd name="T52" fmla="*/ 0 w 59"/>
                  <a:gd name="T53" fmla="*/ 30 h 85"/>
                  <a:gd name="T54" fmla="*/ 14 w 59"/>
                  <a:gd name="T55" fmla="*/ 55 h 85"/>
                  <a:gd name="T56" fmla="*/ 15 w 59"/>
                  <a:gd name="T57" fmla="*/ 62 h 85"/>
                  <a:gd name="T58" fmla="*/ 29 w 59"/>
                  <a:gd name="T59" fmla="*/ 65 h 85"/>
                  <a:gd name="T60" fmla="*/ 43 w 59"/>
                  <a:gd name="T61" fmla="*/ 62 h 85"/>
                  <a:gd name="T62" fmla="*/ 45 w 59"/>
                  <a:gd name="T63" fmla="*/ 55 h 85"/>
                  <a:gd name="T64" fmla="*/ 59 w 59"/>
                  <a:gd name="T65" fmla="*/ 30 h 85"/>
                  <a:gd name="T66" fmla="*/ 29 w 59"/>
                  <a:gd name="T67" fmla="*/ 0 h 85"/>
                  <a:gd name="T68" fmla="*/ 40 w 59"/>
                  <a:gd name="T69" fmla="*/ 51 h 85"/>
                  <a:gd name="T70" fmla="*/ 40 w 59"/>
                  <a:gd name="T71" fmla="*/ 58 h 85"/>
                  <a:gd name="T72" fmla="*/ 29 w 59"/>
                  <a:gd name="T73" fmla="*/ 60 h 85"/>
                  <a:gd name="T74" fmla="*/ 19 w 59"/>
                  <a:gd name="T75" fmla="*/ 58 h 85"/>
                  <a:gd name="T76" fmla="*/ 19 w 59"/>
                  <a:gd name="T77" fmla="*/ 51 h 85"/>
                  <a:gd name="T78" fmla="*/ 5 w 59"/>
                  <a:gd name="T79" fmla="*/ 30 h 85"/>
                  <a:gd name="T80" fmla="*/ 29 w 59"/>
                  <a:gd name="T81" fmla="*/ 6 h 85"/>
                  <a:gd name="T82" fmla="*/ 53 w 59"/>
                  <a:gd name="T83" fmla="*/ 30 h 85"/>
                  <a:gd name="T84" fmla="*/ 40 w 59"/>
                  <a:gd name="T85" fmla="*/ 51 h 85"/>
                  <a:gd name="T86" fmla="*/ 36 w 59"/>
                  <a:gd name="T87" fmla="*/ 40 h 85"/>
                  <a:gd name="T88" fmla="*/ 29 w 59"/>
                  <a:gd name="T89" fmla="*/ 29 h 85"/>
                  <a:gd name="T90" fmla="*/ 23 w 59"/>
                  <a:gd name="T91" fmla="*/ 40 h 85"/>
                  <a:gd name="T92" fmla="*/ 20 w 59"/>
                  <a:gd name="T93" fmla="*/ 35 h 85"/>
                  <a:gd name="T94" fmla="*/ 16 w 59"/>
                  <a:gd name="T95" fmla="*/ 37 h 85"/>
                  <a:gd name="T96" fmla="*/ 23 w 59"/>
                  <a:gd name="T97" fmla="*/ 51 h 85"/>
                  <a:gd name="T98" fmla="*/ 29 w 59"/>
                  <a:gd name="T99" fmla="*/ 38 h 85"/>
                  <a:gd name="T100" fmla="*/ 36 w 59"/>
                  <a:gd name="T101" fmla="*/ 51 h 85"/>
                  <a:gd name="T102" fmla="*/ 43 w 59"/>
                  <a:gd name="T103" fmla="*/ 37 h 85"/>
                  <a:gd name="T104" fmla="*/ 39 w 59"/>
                  <a:gd name="T105" fmla="*/ 35 h 85"/>
                  <a:gd name="T106" fmla="*/ 36 w 59"/>
                  <a:gd name="T107" fmla="*/ 40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59" h="85">
                    <a:moveTo>
                      <a:pt x="16" y="66"/>
                    </a:moveTo>
                    <a:cubicBezTo>
                      <a:pt x="17" y="70"/>
                      <a:pt x="17" y="70"/>
                      <a:pt x="17" y="70"/>
                    </a:cubicBezTo>
                    <a:cubicBezTo>
                      <a:pt x="20" y="72"/>
                      <a:pt x="25" y="73"/>
                      <a:pt x="29" y="73"/>
                    </a:cubicBezTo>
                    <a:cubicBezTo>
                      <a:pt x="34" y="73"/>
                      <a:pt x="38" y="72"/>
                      <a:pt x="42" y="70"/>
                    </a:cubicBezTo>
                    <a:cubicBezTo>
                      <a:pt x="43" y="66"/>
                      <a:pt x="43" y="66"/>
                      <a:pt x="43" y="66"/>
                    </a:cubicBezTo>
                    <a:cubicBezTo>
                      <a:pt x="39" y="67"/>
                      <a:pt x="34" y="68"/>
                      <a:pt x="29" y="68"/>
                    </a:cubicBezTo>
                    <a:cubicBezTo>
                      <a:pt x="25" y="68"/>
                      <a:pt x="20" y="67"/>
                      <a:pt x="16" y="66"/>
                    </a:cubicBezTo>
                    <a:close/>
                    <a:moveTo>
                      <a:pt x="17" y="74"/>
                    </a:moveTo>
                    <a:cubicBezTo>
                      <a:pt x="18" y="78"/>
                      <a:pt x="18" y="78"/>
                      <a:pt x="18" y="78"/>
                    </a:cubicBezTo>
                    <a:cubicBezTo>
                      <a:pt x="18" y="78"/>
                      <a:pt x="19" y="80"/>
                      <a:pt x="22" y="81"/>
                    </a:cubicBezTo>
                    <a:cubicBezTo>
                      <a:pt x="22" y="83"/>
                      <a:pt x="22" y="83"/>
                      <a:pt x="22" y="83"/>
                    </a:cubicBezTo>
                    <a:cubicBezTo>
                      <a:pt x="22" y="83"/>
                      <a:pt x="24" y="85"/>
                      <a:pt x="29" y="85"/>
                    </a:cubicBezTo>
                    <a:cubicBezTo>
                      <a:pt x="35" y="85"/>
                      <a:pt x="37" y="83"/>
                      <a:pt x="37" y="83"/>
                    </a:cubicBezTo>
                    <a:cubicBezTo>
                      <a:pt x="37" y="81"/>
                      <a:pt x="37" y="81"/>
                      <a:pt x="37" y="81"/>
                    </a:cubicBezTo>
                    <a:cubicBezTo>
                      <a:pt x="40" y="80"/>
                      <a:pt x="41" y="78"/>
                      <a:pt x="41" y="78"/>
                    </a:cubicBezTo>
                    <a:cubicBezTo>
                      <a:pt x="42" y="74"/>
                      <a:pt x="42" y="74"/>
                      <a:pt x="42" y="74"/>
                    </a:cubicBezTo>
                    <a:cubicBezTo>
                      <a:pt x="38" y="75"/>
                      <a:pt x="34" y="76"/>
                      <a:pt x="29" y="76"/>
                    </a:cubicBezTo>
                    <a:cubicBezTo>
                      <a:pt x="25" y="76"/>
                      <a:pt x="21" y="75"/>
                      <a:pt x="17" y="74"/>
                    </a:cubicBezTo>
                    <a:close/>
                    <a:moveTo>
                      <a:pt x="29" y="12"/>
                    </a:moveTo>
                    <a:cubicBezTo>
                      <a:pt x="30" y="12"/>
                      <a:pt x="31" y="12"/>
                      <a:pt x="31" y="11"/>
                    </a:cubicBezTo>
                    <a:cubicBezTo>
                      <a:pt x="31" y="10"/>
                      <a:pt x="30" y="9"/>
                      <a:pt x="29" y="9"/>
                    </a:cubicBezTo>
                    <a:cubicBezTo>
                      <a:pt x="18" y="9"/>
                      <a:pt x="9" y="18"/>
                      <a:pt x="9" y="30"/>
                    </a:cubicBezTo>
                    <a:cubicBezTo>
                      <a:pt x="9" y="31"/>
                      <a:pt x="10" y="31"/>
                      <a:pt x="11" y="31"/>
                    </a:cubicBezTo>
                    <a:cubicBezTo>
                      <a:pt x="12" y="31"/>
                      <a:pt x="12" y="31"/>
                      <a:pt x="12" y="30"/>
                    </a:cubicBezTo>
                    <a:cubicBezTo>
                      <a:pt x="12" y="20"/>
                      <a:pt x="20" y="12"/>
                      <a:pt x="29" y="12"/>
                    </a:cubicBezTo>
                    <a:close/>
                    <a:moveTo>
                      <a:pt x="29" y="0"/>
                    </a:moveTo>
                    <a:cubicBezTo>
                      <a:pt x="13" y="0"/>
                      <a:pt x="0" y="14"/>
                      <a:pt x="0" y="30"/>
                    </a:cubicBezTo>
                    <a:cubicBezTo>
                      <a:pt x="0" y="40"/>
                      <a:pt x="6" y="49"/>
                      <a:pt x="14" y="55"/>
                    </a:cubicBezTo>
                    <a:cubicBezTo>
                      <a:pt x="15" y="62"/>
                      <a:pt x="15" y="62"/>
                      <a:pt x="15" y="62"/>
                    </a:cubicBezTo>
                    <a:cubicBezTo>
                      <a:pt x="19" y="64"/>
                      <a:pt x="24" y="65"/>
                      <a:pt x="29" y="65"/>
                    </a:cubicBezTo>
                    <a:cubicBezTo>
                      <a:pt x="35" y="65"/>
                      <a:pt x="39" y="64"/>
                      <a:pt x="43" y="62"/>
                    </a:cubicBezTo>
                    <a:cubicBezTo>
                      <a:pt x="45" y="55"/>
                      <a:pt x="45" y="55"/>
                      <a:pt x="45" y="55"/>
                    </a:cubicBezTo>
                    <a:cubicBezTo>
                      <a:pt x="53" y="49"/>
                      <a:pt x="59" y="40"/>
                      <a:pt x="59" y="30"/>
                    </a:cubicBezTo>
                    <a:cubicBezTo>
                      <a:pt x="59" y="14"/>
                      <a:pt x="46" y="0"/>
                      <a:pt x="29" y="0"/>
                    </a:cubicBezTo>
                    <a:close/>
                    <a:moveTo>
                      <a:pt x="40" y="51"/>
                    </a:moveTo>
                    <a:cubicBezTo>
                      <a:pt x="40" y="58"/>
                      <a:pt x="40" y="58"/>
                      <a:pt x="40" y="58"/>
                    </a:cubicBezTo>
                    <a:cubicBezTo>
                      <a:pt x="40" y="58"/>
                      <a:pt x="37" y="60"/>
                      <a:pt x="29" y="60"/>
                    </a:cubicBezTo>
                    <a:cubicBezTo>
                      <a:pt x="22" y="60"/>
                      <a:pt x="19" y="58"/>
                      <a:pt x="19" y="58"/>
                    </a:cubicBezTo>
                    <a:cubicBezTo>
                      <a:pt x="19" y="51"/>
                      <a:pt x="19" y="51"/>
                      <a:pt x="19" y="51"/>
                    </a:cubicBezTo>
                    <a:cubicBezTo>
                      <a:pt x="11" y="47"/>
                      <a:pt x="5" y="39"/>
                      <a:pt x="5" y="30"/>
                    </a:cubicBezTo>
                    <a:cubicBezTo>
                      <a:pt x="5" y="16"/>
                      <a:pt x="16" y="6"/>
                      <a:pt x="29" y="6"/>
                    </a:cubicBezTo>
                    <a:cubicBezTo>
                      <a:pt x="43" y="6"/>
                      <a:pt x="53" y="16"/>
                      <a:pt x="53" y="30"/>
                    </a:cubicBezTo>
                    <a:cubicBezTo>
                      <a:pt x="53" y="39"/>
                      <a:pt x="48" y="47"/>
                      <a:pt x="40" y="51"/>
                    </a:cubicBezTo>
                    <a:close/>
                    <a:moveTo>
                      <a:pt x="36" y="40"/>
                    </a:moveTo>
                    <a:cubicBezTo>
                      <a:pt x="29" y="29"/>
                      <a:pt x="29" y="29"/>
                      <a:pt x="29" y="29"/>
                    </a:cubicBezTo>
                    <a:cubicBezTo>
                      <a:pt x="23" y="40"/>
                      <a:pt x="23" y="40"/>
                      <a:pt x="23" y="40"/>
                    </a:cubicBezTo>
                    <a:cubicBezTo>
                      <a:pt x="20" y="35"/>
                      <a:pt x="20" y="35"/>
                      <a:pt x="20" y="35"/>
                    </a:cubicBezTo>
                    <a:cubicBezTo>
                      <a:pt x="16" y="37"/>
                      <a:pt x="16" y="37"/>
                      <a:pt x="16" y="37"/>
                    </a:cubicBezTo>
                    <a:cubicBezTo>
                      <a:pt x="23" y="51"/>
                      <a:pt x="23" y="51"/>
                      <a:pt x="23" y="51"/>
                    </a:cubicBezTo>
                    <a:cubicBezTo>
                      <a:pt x="29" y="38"/>
                      <a:pt x="29" y="38"/>
                      <a:pt x="29" y="38"/>
                    </a:cubicBezTo>
                    <a:cubicBezTo>
                      <a:pt x="36" y="51"/>
                      <a:pt x="36" y="51"/>
                      <a:pt x="36" y="51"/>
                    </a:cubicBezTo>
                    <a:cubicBezTo>
                      <a:pt x="43" y="37"/>
                      <a:pt x="43" y="37"/>
                      <a:pt x="43" y="37"/>
                    </a:cubicBezTo>
                    <a:cubicBezTo>
                      <a:pt x="39" y="35"/>
                      <a:pt x="39" y="35"/>
                      <a:pt x="39" y="35"/>
                    </a:cubicBezTo>
                    <a:lnTo>
                      <a:pt x="36" y="4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solidFill>
                    <a:prstClr val="black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</p:grpSp>
        <p:sp>
          <p:nvSpPr>
            <p:cNvPr id="36" name="矩形 35"/>
            <p:cNvSpPr/>
            <p:nvPr/>
          </p:nvSpPr>
          <p:spPr>
            <a:xfrm>
              <a:off x="4737" y="2720"/>
              <a:ext cx="3852" cy="871"/>
            </a:xfrm>
            <a:prstGeom prst="rect">
              <a:avLst/>
            </a:prstGeom>
          </p:spPr>
          <p:txBody>
            <a:bodyPr wrap="square" lIns="91840" tIns="45920" rIns="91840" bIns="4592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000" b="1" dirty="0">
                  <a:solidFill>
                    <a:schemeClr val="tx1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rPr>
                <a:t>9.16开始学习如何书写前景文档，9.24进行修改。</a:t>
              </a:r>
            </a:p>
          </p:txBody>
        </p:sp>
      </p:grpSp>
      <p:grpSp>
        <p:nvGrpSpPr>
          <p:cNvPr id="55" name="组合 54"/>
          <p:cNvGrpSpPr/>
          <p:nvPr/>
        </p:nvGrpSpPr>
        <p:grpSpPr>
          <a:xfrm>
            <a:off x="3078480" y="4545965"/>
            <a:ext cx="2446020" cy="975360"/>
            <a:chOff x="4848" y="7159"/>
            <a:chExt cx="3852" cy="1536"/>
          </a:xfrm>
        </p:grpSpPr>
        <p:grpSp>
          <p:nvGrpSpPr>
            <p:cNvPr id="43" name="组合 42"/>
            <p:cNvGrpSpPr/>
            <p:nvPr/>
          </p:nvGrpSpPr>
          <p:grpSpPr>
            <a:xfrm>
              <a:off x="6322" y="7159"/>
              <a:ext cx="902" cy="910"/>
              <a:chOff x="13793" y="3759"/>
              <a:chExt cx="902" cy="910"/>
            </a:xfrm>
          </p:grpSpPr>
          <p:sp>
            <p:nvSpPr>
              <p:cNvPr id="25" name="Oval 93"/>
              <p:cNvSpPr>
                <a:spLocks noChangeArrowheads="1"/>
              </p:cNvSpPr>
              <p:nvPr/>
            </p:nvSpPr>
            <p:spPr bwMode="auto">
              <a:xfrm>
                <a:off x="13793" y="3759"/>
                <a:ext cx="903" cy="910"/>
              </a:xfrm>
              <a:prstGeom prst="ellipse">
                <a:avLst/>
              </a:prstGeom>
              <a:solidFill>
                <a:srgbClr val="2C353A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solidFill>
                    <a:prstClr val="black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32" name="Freeform 104"/>
              <p:cNvSpPr>
                <a:spLocks noEditPoints="1"/>
              </p:cNvSpPr>
              <p:nvPr/>
            </p:nvSpPr>
            <p:spPr bwMode="auto">
              <a:xfrm>
                <a:off x="14093" y="4024"/>
                <a:ext cx="303" cy="380"/>
              </a:xfrm>
              <a:custGeom>
                <a:avLst/>
                <a:gdLst>
                  <a:gd name="T0" fmla="*/ 87 w 121"/>
                  <a:gd name="T1" fmla="*/ 62 h 152"/>
                  <a:gd name="T2" fmla="*/ 22 w 121"/>
                  <a:gd name="T3" fmla="*/ 62 h 152"/>
                  <a:gd name="T4" fmla="*/ 22 w 121"/>
                  <a:gd name="T5" fmla="*/ 72 h 152"/>
                  <a:gd name="T6" fmla="*/ 87 w 121"/>
                  <a:gd name="T7" fmla="*/ 72 h 152"/>
                  <a:gd name="T8" fmla="*/ 87 w 121"/>
                  <a:gd name="T9" fmla="*/ 62 h 152"/>
                  <a:gd name="T10" fmla="*/ 87 w 121"/>
                  <a:gd name="T11" fmla="*/ 24 h 152"/>
                  <a:gd name="T12" fmla="*/ 22 w 121"/>
                  <a:gd name="T13" fmla="*/ 24 h 152"/>
                  <a:gd name="T14" fmla="*/ 22 w 121"/>
                  <a:gd name="T15" fmla="*/ 34 h 152"/>
                  <a:gd name="T16" fmla="*/ 87 w 121"/>
                  <a:gd name="T17" fmla="*/ 34 h 152"/>
                  <a:gd name="T18" fmla="*/ 87 w 121"/>
                  <a:gd name="T19" fmla="*/ 24 h 152"/>
                  <a:gd name="T20" fmla="*/ 87 w 121"/>
                  <a:gd name="T21" fmla="*/ 44 h 152"/>
                  <a:gd name="T22" fmla="*/ 22 w 121"/>
                  <a:gd name="T23" fmla="*/ 44 h 152"/>
                  <a:gd name="T24" fmla="*/ 22 w 121"/>
                  <a:gd name="T25" fmla="*/ 52 h 152"/>
                  <a:gd name="T26" fmla="*/ 87 w 121"/>
                  <a:gd name="T27" fmla="*/ 52 h 152"/>
                  <a:gd name="T28" fmla="*/ 87 w 121"/>
                  <a:gd name="T29" fmla="*/ 44 h 152"/>
                  <a:gd name="T30" fmla="*/ 22 w 121"/>
                  <a:gd name="T31" fmla="*/ 90 h 152"/>
                  <a:gd name="T32" fmla="*/ 54 w 121"/>
                  <a:gd name="T33" fmla="*/ 90 h 152"/>
                  <a:gd name="T34" fmla="*/ 54 w 121"/>
                  <a:gd name="T35" fmla="*/ 80 h 152"/>
                  <a:gd name="T36" fmla="*/ 22 w 121"/>
                  <a:gd name="T37" fmla="*/ 80 h 152"/>
                  <a:gd name="T38" fmla="*/ 22 w 121"/>
                  <a:gd name="T39" fmla="*/ 90 h 152"/>
                  <a:gd name="T40" fmla="*/ 107 w 121"/>
                  <a:gd name="T41" fmla="*/ 14 h 152"/>
                  <a:gd name="T42" fmla="*/ 107 w 121"/>
                  <a:gd name="T43" fmla="*/ 0 h 152"/>
                  <a:gd name="T44" fmla="*/ 0 w 121"/>
                  <a:gd name="T45" fmla="*/ 0 h 152"/>
                  <a:gd name="T46" fmla="*/ 0 w 121"/>
                  <a:gd name="T47" fmla="*/ 138 h 152"/>
                  <a:gd name="T48" fmla="*/ 14 w 121"/>
                  <a:gd name="T49" fmla="*/ 138 h 152"/>
                  <a:gd name="T50" fmla="*/ 14 w 121"/>
                  <a:gd name="T51" fmla="*/ 152 h 152"/>
                  <a:gd name="T52" fmla="*/ 85 w 121"/>
                  <a:gd name="T53" fmla="*/ 152 h 152"/>
                  <a:gd name="T54" fmla="*/ 121 w 121"/>
                  <a:gd name="T55" fmla="*/ 152 h 152"/>
                  <a:gd name="T56" fmla="*/ 121 w 121"/>
                  <a:gd name="T57" fmla="*/ 116 h 152"/>
                  <a:gd name="T58" fmla="*/ 121 w 121"/>
                  <a:gd name="T59" fmla="*/ 14 h 152"/>
                  <a:gd name="T60" fmla="*/ 107 w 121"/>
                  <a:gd name="T61" fmla="*/ 14 h 152"/>
                  <a:gd name="T62" fmla="*/ 8 w 121"/>
                  <a:gd name="T63" fmla="*/ 132 h 152"/>
                  <a:gd name="T64" fmla="*/ 8 w 121"/>
                  <a:gd name="T65" fmla="*/ 8 h 152"/>
                  <a:gd name="T66" fmla="*/ 99 w 121"/>
                  <a:gd name="T67" fmla="*/ 8 h 152"/>
                  <a:gd name="T68" fmla="*/ 99 w 121"/>
                  <a:gd name="T69" fmla="*/ 100 h 152"/>
                  <a:gd name="T70" fmla="*/ 68 w 121"/>
                  <a:gd name="T71" fmla="*/ 100 h 152"/>
                  <a:gd name="T72" fmla="*/ 68 w 121"/>
                  <a:gd name="T73" fmla="*/ 132 h 152"/>
                  <a:gd name="T74" fmla="*/ 8 w 121"/>
                  <a:gd name="T75" fmla="*/ 132 h 152"/>
                  <a:gd name="T76" fmla="*/ 113 w 121"/>
                  <a:gd name="T77" fmla="*/ 112 h 152"/>
                  <a:gd name="T78" fmla="*/ 113 w 121"/>
                  <a:gd name="T79" fmla="*/ 144 h 152"/>
                  <a:gd name="T80" fmla="*/ 81 w 121"/>
                  <a:gd name="T81" fmla="*/ 144 h 152"/>
                  <a:gd name="T82" fmla="*/ 22 w 121"/>
                  <a:gd name="T83" fmla="*/ 144 h 152"/>
                  <a:gd name="T84" fmla="*/ 22 w 121"/>
                  <a:gd name="T85" fmla="*/ 138 h 152"/>
                  <a:gd name="T86" fmla="*/ 72 w 121"/>
                  <a:gd name="T87" fmla="*/ 138 h 152"/>
                  <a:gd name="T88" fmla="*/ 107 w 121"/>
                  <a:gd name="T89" fmla="*/ 104 h 152"/>
                  <a:gd name="T90" fmla="*/ 107 w 121"/>
                  <a:gd name="T91" fmla="*/ 20 h 152"/>
                  <a:gd name="T92" fmla="*/ 113 w 121"/>
                  <a:gd name="T93" fmla="*/ 20 h 152"/>
                  <a:gd name="T94" fmla="*/ 113 w 121"/>
                  <a:gd name="T95" fmla="*/ 112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21" h="152">
                    <a:moveTo>
                      <a:pt x="87" y="62"/>
                    </a:moveTo>
                    <a:lnTo>
                      <a:pt x="22" y="62"/>
                    </a:lnTo>
                    <a:lnTo>
                      <a:pt x="22" y="72"/>
                    </a:lnTo>
                    <a:lnTo>
                      <a:pt x="87" y="72"/>
                    </a:lnTo>
                    <a:lnTo>
                      <a:pt x="87" y="62"/>
                    </a:lnTo>
                    <a:close/>
                    <a:moveTo>
                      <a:pt x="87" y="24"/>
                    </a:moveTo>
                    <a:lnTo>
                      <a:pt x="22" y="24"/>
                    </a:lnTo>
                    <a:lnTo>
                      <a:pt x="22" y="34"/>
                    </a:lnTo>
                    <a:lnTo>
                      <a:pt x="87" y="34"/>
                    </a:lnTo>
                    <a:lnTo>
                      <a:pt x="87" y="24"/>
                    </a:lnTo>
                    <a:close/>
                    <a:moveTo>
                      <a:pt x="87" y="44"/>
                    </a:moveTo>
                    <a:lnTo>
                      <a:pt x="22" y="44"/>
                    </a:lnTo>
                    <a:lnTo>
                      <a:pt x="22" y="52"/>
                    </a:lnTo>
                    <a:lnTo>
                      <a:pt x="87" y="52"/>
                    </a:lnTo>
                    <a:lnTo>
                      <a:pt x="87" y="44"/>
                    </a:lnTo>
                    <a:close/>
                    <a:moveTo>
                      <a:pt x="22" y="90"/>
                    </a:moveTo>
                    <a:lnTo>
                      <a:pt x="54" y="90"/>
                    </a:lnTo>
                    <a:lnTo>
                      <a:pt x="54" y="80"/>
                    </a:lnTo>
                    <a:lnTo>
                      <a:pt x="22" y="80"/>
                    </a:lnTo>
                    <a:lnTo>
                      <a:pt x="22" y="90"/>
                    </a:lnTo>
                    <a:close/>
                    <a:moveTo>
                      <a:pt x="107" y="14"/>
                    </a:moveTo>
                    <a:lnTo>
                      <a:pt x="107" y="0"/>
                    </a:lnTo>
                    <a:lnTo>
                      <a:pt x="0" y="0"/>
                    </a:lnTo>
                    <a:lnTo>
                      <a:pt x="0" y="138"/>
                    </a:lnTo>
                    <a:lnTo>
                      <a:pt x="14" y="138"/>
                    </a:lnTo>
                    <a:lnTo>
                      <a:pt x="14" y="152"/>
                    </a:lnTo>
                    <a:lnTo>
                      <a:pt x="85" y="152"/>
                    </a:lnTo>
                    <a:lnTo>
                      <a:pt x="121" y="152"/>
                    </a:lnTo>
                    <a:lnTo>
                      <a:pt x="121" y="116"/>
                    </a:lnTo>
                    <a:lnTo>
                      <a:pt x="121" y="14"/>
                    </a:lnTo>
                    <a:lnTo>
                      <a:pt x="107" y="14"/>
                    </a:lnTo>
                    <a:close/>
                    <a:moveTo>
                      <a:pt x="8" y="132"/>
                    </a:moveTo>
                    <a:lnTo>
                      <a:pt x="8" y="8"/>
                    </a:lnTo>
                    <a:lnTo>
                      <a:pt x="99" y="8"/>
                    </a:lnTo>
                    <a:lnTo>
                      <a:pt x="99" y="100"/>
                    </a:lnTo>
                    <a:lnTo>
                      <a:pt x="68" y="100"/>
                    </a:lnTo>
                    <a:lnTo>
                      <a:pt x="68" y="132"/>
                    </a:lnTo>
                    <a:lnTo>
                      <a:pt x="8" y="132"/>
                    </a:lnTo>
                    <a:close/>
                    <a:moveTo>
                      <a:pt x="113" y="112"/>
                    </a:moveTo>
                    <a:lnTo>
                      <a:pt x="113" y="144"/>
                    </a:lnTo>
                    <a:lnTo>
                      <a:pt x="81" y="144"/>
                    </a:lnTo>
                    <a:lnTo>
                      <a:pt x="22" y="144"/>
                    </a:lnTo>
                    <a:lnTo>
                      <a:pt x="22" y="138"/>
                    </a:lnTo>
                    <a:lnTo>
                      <a:pt x="72" y="138"/>
                    </a:lnTo>
                    <a:lnTo>
                      <a:pt x="107" y="104"/>
                    </a:lnTo>
                    <a:lnTo>
                      <a:pt x="107" y="20"/>
                    </a:lnTo>
                    <a:lnTo>
                      <a:pt x="113" y="20"/>
                    </a:lnTo>
                    <a:lnTo>
                      <a:pt x="113" y="112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solidFill>
                    <a:prstClr val="black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</p:grpSp>
        <p:sp>
          <p:nvSpPr>
            <p:cNvPr id="38" name="矩形 37"/>
            <p:cNvSpPr/>
            <p:nvPr/>
          </p:nvSpPr>
          <p:spPr>
            <a:xfrm>
              <a:off x="4848" y="8188"/>
              <a:ext cx="3852" cy="507"/>
            </a:xfrm>
            <a:prstGeom prst="rect">
              <a:avLst/>
            </a:prstGeom>
          </p:spPr>
          <p:txBody>
            <a:bodyPr wrap="square" lIns="91840" tIns="45920" rIns="91840" bIns="4592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000" b="1" dirty="0">
                  <a:solidFill>
                    <a:schemeClr val="tx1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rPr>
                <a:t>9.24进行修改。</a:t>
              </a:r>
            </a:p>
          </p:txBody>
        </p:sp>
      </p:grpSp>
      <p:grpSp>
        <p:nvGrpSpPr>
          <p:cNvPr id="56" name="组合 55"/>
          <p:cNvGrpSpPr/>
          <p:nvPr/>
        </p:nvGrpSpPr>
        <p:grpSpPr>
          <a:xfrm>
            <a:off x="7821930" y="4549140"/>
            <a:ext cx="2446020" cy="1203325"/>
            <a:chOff x="12318" y="7164"/>
            <a:chExt cx="3852" cy="1895"/>
          </a:xfrm>
        </p:grpSpPr>
        <p:grpSp>
          <p:nvGrpSpPr>
            <p:cNvPr id="3" name="组合 2"/>
            <p:cNvGrpSpPr/>
            <p:nvPr/>
          </p:nvGrpSpPr>
          <p:grpSpPr>
            <a:xfrm>
              <a:off x="13793" y="7164"/>
              <a:ext cx="902" cy="904"/>
              <a:chOff x="6210" y="7164"/>
              <a:chExt cx="902" cy="904"/>
            </a:xfrm>
          </p:grpSpPr>
          <p:sp>
            <p:nvSpPr>
              <p:cNvPr id="26" name="Oval 94"/>
              <p:cNvSpPr>
                <a:spLocks noChangeArrowheads="1"/>
              </p:cNvSpPr>
              <p:nvPr/>
            </p:nvSpPr>
            <p:spPr bwMode="auto">
              <a:xfrm>
                <a:off x="6210" y="7164"/>
                <a:ext cx="903" cy="905"/>
              </a:xfrm>
              <a:prstGeom prst="ellipse">
                <a:avLst/>
              </a:prstGeom>
              <a:solidFill>
                <a:srgbClr val="2C353A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solidFill>
                    <a:prstClr val="black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31" name="Freeform 102"/>
              <p:cNvSpPr>
                <a:spLocks noEditPoints="1"/>
              </p:cNvSpPr>
              <p:nvPr/>
            </p:nvSpPr>
            <p:spPr bwMode="auto">
              <a:xfrm>
                <a:off x="6470" y="7464"/>
                <a:ext cx="385" cy="300"/>
              </a:xfrm>
              <a:custGeom>
                <a:avLst/>
                <a:gdLst>
                  <a:gd name="T0" fmla="*/ 138 w 154"/>
                  <a:gd name="T1" fmla="*/ 32 h 120"/>
                  <a:gd name="T2" fmla="*/ 138 w 154"/>
                  <a:gd name="T3" fmla="*/ 16 h 120"/>
                  <a:gd name="T4" fmla="*/ 122 w 154"/>
                  <a:gd name="T5" fmla="*/ 16 h 120"/>
                  <a:gd name="T6" fmla="*/ 122 w 154"/>
                  <a:gd name="T7" fmla="*/ 0 h 120"/>
                  <a:gd name="T8" fmla="*/ 0 w 154"/>
                  <a:gd name="T9" fmla="*/ 0 h 120"/>
                  <a:gd name="T10" fmla="*/ 0 w 154"/>
                  <a:gd name="T11" fmla="*/ 90 h 120"/>
                  <a:gd name="T12" fmla="*/ 16 w 154"/>
                  <a:gd name="T13" fmla="*/ 90 h 120"/>
                  <a:gd name="T14" fmla="*/ 16 w 154"/>
                  <a:gd name="T15" fmla="*/ 106 h 120"/>
                  <a:gd name="T16" fmla="*/ 32 w 154"/>
                  <a:gd name="T17" fmla="*/ 106 h 120"/>
                  <a:gd name="T18" fmla="*/ 32 w 154"/>
                  <a:gd name="T19" fmla="*/ 120 h 120"/>
                  <a:gd name="T20" fmla="*/ 154 w 154"/>
                  <a:gd name="T21" fmla="*/ 120 h 120"/>
                  <a:gd name="T22" fmla="*/ 154 w 154"/>
                  <a:gd name="T23" fmla="*/ 32 h 120"/>
                  <a:gd name="T24" fmla="*/ 138 w 154"/>
                  <a:gd name="T25" fmla="*/ 32 h 120"/>
                  <a:gd name="T26" fmla="*/ 10 w 154"/>
                  <a:gd name="T27" fmla="*/ 80 h 120"/>
                  <a:gd name="T28" fmla="*/ 10 w 154"/>
                  <a:gd name="T29" fmla="*/ 10 h 120"/>
                  <a:gd name="T30" fmla="*/ 112 w 154"/>
                  <a:gd name="T31" fmla="*/ 10 h 120"/>
                  <a:gd name="T32" fmla="*/ 112 w 154"/>
                  <a:gd name="T33" fmla="*/ 80 h 120"/>
                  <a:gd name="T34" fmla="*/ 10 w 154"/>
                  <a:gd name="T35" fmla="*/ 80 h 120"/>
                  <a:gd name="T36" fmla="*/ 26 w 154"/>
                  <a:gd name="T37" fmla="*/ 96 h 120"/>
                  <a:gd name="T38" fmla="*/ 26 w 154"/>
                  <a:gd name="T39" fmla="*/ 90 h 120"/>
                  <a:gd name="T40" fmla="*/ 122 w 154"/>
                  <a:gd name="T41" fmla="*/ 90 h 120"/>
                  <a:gd name="T42" fmla="*/ 122 w 154"/>
                  <a:gd name="T43" fmla="*/ 26 h 120"/>
                  <a:gd name="T44" fmla="*/ 128 w 154"/>
                  <a:gd name="T45" fmla="*/ 26 h 120"/>
                  <a:gd name="T46" fmla="*/ 128 w 154"/>
                  <a:gd name="T47" fmla="*/ 96 h 120"/>
                  <a:gd name="T48" fmla="*/ 26 w 154"/>
                  <a:gd name="T49" fmla="*/ 96 h 120"/>
                  <a:gd name="T50" fmla="*/ 144 w 154"/>
                  <a:gd name="T51" fmla="*/ 110 h 120"/>
                  <a:gd name="T52" fmla="*/ 42 w 154"/>
                  <a:gd name="T53" fmla="*/ 110 h 120"/>
                  <a:gd name="T54" fmla="*/ 42 w 154"/>
                  <a:gd name="T55" fmla="*/ 106 h 120"/>
                  <a:gd name="T56" fmla="*/ 138 w 154"/>
                  <a:gd name="T57" fmla="*/ 106 h 120"/>
                  <a:gd name="T58" fmla="*/ 138 w 154"/>
                  <a:gd name="T59" fmla="*/ 42 h 120"/>
                  <a:gd name="T60" fmla="*/ 144 w 154"/>
                  <a:gd name="T61" fmla="*/ 42 h 120"/>
                  <a:gd name="T62" fmla="*/ 144 w 154"/>
                  <a:gd name="T63" fmla="*/ 11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54" h="120">
                    <a:moveTo>
                      <a:pt x="138" y="32"/>
                    </a:moveTo>
                    <a:lnTo>
                      <a:pt x="138" y="16"/>
                    </a:lnTo>
                    <a:lnTo>
                      <a:pt x="122" y="16"/>
                    </a:lnTo>
                    <a:lnTo>
                      <a:pt x="122" y="0"/>
                    </a:lnTo>
                    <a:lnTo>
                      <a:pt x="0" y="0"/>
                    </a:lnTo>
                    <a:lnTo>
                      <a:pt x="0" y="90"/>
                    </a:lnTo>
                    <a:lnTo>
                      <a:pt x="16" y="90"/>
                    </a:lnTo>
                    <a:lnTo>
                      <a:pt x="16" y="106"/>
                    </a:lnTo>
                    <a:lnTo>
                      <a:pt x="32" y="106"/>
                    </a:lnTo>
                    <a:lnTo>
                      <a:pt x="32" y="120"/>
                    </a:lnTo>
                    <a:lnTo>
                      <a:pt x="154" y="120"/>
                    </a:lnTo>
                    <a:lnTo>
                      <a:pt x="154" y="32"/>
                    </a:lnTo>
                    <a:lnTo>
                      <a:pt x="138" y="32"/>
                    </a:lnTo>
                    <a:close/>
                    <a:moveTo>
                      <a:pt x="10" y="80"/>
                    </a:moveTo>
                    <a:lnTo>
                      <a:pt x="10" y="10"/>
                    </a:lnTo>
                    <a:lnTo>
                      <a:pt x="112" y="10"/>
                    </a:lnTo>
                    <a:lnTo>
                      <a:pt x="112" y="80"/>
                    </a:lnTo>
                    <a:lnTo>
                      <a:pt x="10" y="80"/>
                    </a:lnTo>
                    <a:close/>
                    <a:moveTo>
                      <a:pt x="26" y="96"/>
                    </a:moveTo>
                    <a:lnTo>
                      <a:pt x="26" y="90"/>
                    </a:lnTo>
                    <a:lnTo>
                      <a:pt x="122" y="90"/>
                    </a:lnTo>
                    <a:lnTo>
                      <a:pt x="122" y="26"/>
                    </a:lnTo>
                    <a:lnTo>
                      <a:pt x="128" y="26"/>
                    </a:lnTo>
                    <a:lnTo>
                      <a:pt x="128" y="96"/>
                    </a:lnTo>
                    <a:lnTo>
                      <a:pt x="26" y="96"/>
                    </a:lnTo>
                    <a:close/>
                    <a:moveTo>
                      <a:pt x="144" y="110"/>
                    </a:moveTo>
                    <a:lnTo>
                      <a:pt x="42" y="110"/>
                    </a:lnTo>
                    <a:lnTo>
                      <a:pt x="42" y="106"/>
                    </a:lnTo>
                    <a:lnTo>
                      <a:pt x="138" y="106"/>
                    </a:lnTo>
                    <a:lnTo>
                      <a:pt x="138" y="42"/>
                    </a:lnTo>
                    <a:lnTo>
                      <a:pt x="144" y="42"/>
                    </a:lnTo>
                    <a:lnTo>
                      <a:pt x="144" y="11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solidFill>
                    <a:prstClr val="black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</p:grpSp>
        <p:sp>
          <p:nvSpPr>
            <p:cNvPr id="39" name="矩形 38"/>
            <p:cNvSpPr/>
            <p:nvPr/>
          </p:nvSpPr>
          <p:spPr>
            <a:xfrm>
              <a:off x="12318" y="8188"/>
              <a:ext cx="3852" cy="871"/>
            </a:xfrm>
            <a:prstGeom prst="rect">
              <a:avLst/>
            </a:prstGeom>
          </p:spPr>
          <p:txBody>
            <a:bodyPr wrap="square" lIns="91840" tIns="45920" rIns="91840" bIns="4592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000" b="1" dirty="0">
                  <a:solidFill>
                    <a:schemeClr val="tx1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rPr>
                <a:t>课上老师点评后又进行了修改，到10.2完成修改。</a:t>
              </a:r>
            </a:p>
          </p:txBody>
        </p:sp>
      </p:grpSp>
      <p:grpSp>
        <p:nvGrpSpPr>
          <p:cNvPr id="54" name="组合 53"/>
          <p:cNvGrpSpPr/>
          <p:nvPr/>
        </p:nvGrpSpPr>
        <p:grpSpPr>
          <a:xfrm>
            <a:off x="7771130" y="1984375"/>
            <a:ext cx="2446020" cy="980440"/>
            <a:chOff x="12238" y="3100"/>
            <a:chExt cx="3852" cy="1544"/>
          </a:xfrm>
        </p:grpSpPr>
        <p:grpSp>
          <p:nvGrpSpPr>
            <p:cNvPr id="45" name="组合 44"/>
            <p:cNvGrpSpPr/>
            <p:nvPr/>
          </p:nvGrpSpPr>
          <p:grpSpPr>
            <a:xfrm>
              <a:off x="13786" y="3734"/>
              <a:ext cx="910" cy="910"/>
              <a:chOff x="9998" y="3759"/>
              <a:chExt cx="910" cy="910"/>
            </a:xfrm>
          </p:grpSpPr>
          <p:sp>
            <p:nvSpPr>
              <p:cNvPr id="46" name="Oval 92"/>
              <p:cNvSpPr>
                <a:spLocks noChangeArrowheads="1"/>
              </p:cNvSpPr>
              <p:nvPr/>
            </p:nvSpPr>
            <p:spPr bwMode="auto">
              <a:xfrm>
                <a:off x="9998" y="3759"/>
                <a:ext cx="910" cy="910"/>
              </a:xfrm>
              <a:prstGeom prst="ellipse">
                <a:avLst/>
              </a:prstGeom>
              <a:solidFill>
                <a:srgbClr val="2C353A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solidFill>
                    <a:prstClr val="black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47" name="Freeform 100"/>
              <p:cNvSpPr>
                <a:spLocks noEditPoints="1"/>
              </p:cNvSpPr>
              <p:nvPr/>
            </p:nvSpPr>
            <p:spPr bwMode="auto">
              <a:xfrm>
                <a:off x="10263" y="4059"/>
                <a:ext cx="360" cy="305"/>
              </a:xfrm>
              <a:custGeom>
                <a:avLst/>
                <a:gdLst>
                  <a:gd name="T0" fmla="*/ 3 w 72"/>
                  <a:gd name="T1" fmla="*/ 59 h 61"/>
                  <a:gd name="T2" fmla="*/ 6 w 72"/>
                  <a:gd name="T3" fmla="*/ 61 h 61"/>
                  <a:gd name="T4" fmla="*/ 19 w 72"/>
                  <a:gd name="T5" fmla="*/ 61 h 61"/>
                  <a:gd name="T6" fmla="*/ 19 w 72"/>
                  <a:gd name="T7" fmla="*/ 34 h 61"/>
                  <a:gd name="T8" fmla="*/ 3 w 72"/>
                  <a:gd name="T9" fmla="*/ 50 h 61"/>
                  <a:gd name="T10" fmla="*/ 3 w 72"/>
                  <a:gd name="T11" fmla="*/ 59 h 61"/>
                  <a:gd name="T12" fmla="*/ 58 w 72"/>
                  <a:gd name="T13" fmla="*/ 2 h 61"/>
                  <a:gd name="T14" fmla="*/ 55 w 72"/>
                  <a:gd name="T15" fmla="*/ 5 h 61"/>
                  <a:gd name="T16" fmla="*/ 58 w 72"/>
                  <a:gd name="T17" fmla="*/ 7 h 61"/>
                  <a:gd name="T18" fmla="*/ 61 w 72"/>
                  <a:gd name="T19" fmla="*/ 7 h 61"/>
                  <a:gd name="T20" fmla="*/ 35 w 72"/>
                  <a:gd name="T21" fmla="*/ 34 h 61"/>
                  <a:gd name="T22" fmla="*/ 19 w 72"/>
                  <a:gd name="T23" fmla="*/ 18 h 61"/>
                  <a:gd name="T24" fmla="*/ 1 w 72"/>
                  <a:gd name="T25" fmla="*/ 36 h 61"/>
                  <a:gd name="T26" fmla="*/ 1 w 72"/>
                  <a:gd name="T27" fmla="*/ 40 h 61"/>
                  <a:gd name="T28" fmla="*/ 5 w 72"/>
                  <a:gd name="T29" fmla="*/ 40 h 61"/>
                  <a:gd name="T30" fmla="*/ 19 w 72"/>
                  <a:gd name="T31" fmla="*/ 26 h 61"/>
                  <a:gd name="T32" fmla="*/ 35 w 72"/>
                  <a:gd name="T33" fmla="*/ 42 h 61"/>
                  <a:gd name="T34" fmla="*/ 65 w 72"/>
                  <a:gd name="T35" fmla="*/ 11 h 61"/>
                  <a:gd name="T36" fmla="*/ 65 w 72"/>
                  <a:gd name="T37" fmla="*/ 14 h 61"/>
                  <a:gd name="T38" fmla="*/ 68 w 72"/>
                  <a:gd name="T39" fmla="*/ 17 h 61"/>
                  <a:gd name="T40" fmla="*/ 68 w 72"/>
                  <a:gd name="T41" fmla="*/ 17 h 61"/>
                  <a:gd name="T42" fmla="*/ 71 w 72"/>
                  <a:gd name="T43" fmla="*/ 15 h 61"/>
                  <a:gd name="T44" fmla="*/ 72 w 72"/>
                  <a:gd name="T45" fmla="*/ 0 h 61"/>
                  <a:gd name="T46" fmla="*/ 58 w 72"/>
                  <a:gd name="T47" fmla="*/ 2 h 61"/>
                  <a:gd name="T48" fmla="*/ 26 w 72"/>
                  <a:gd name="T49" fmla="*/ 40 h 61"/>
                  <a:gd name="T50" fmla="*/ 26 w 72"/>
                  <a:gd name="T51" fmla="*/ 61 h 61"/>
                  <a:gd name="T52" fmla="*/ 42 w 72"/>
                  <a:gd name="T53" fmla="*/ 61 h 61"/>
                  <a:gd name="T54" fmla="*/ 42 w 72"/>
                  <a:gd name="T55" fmla="*/ 42 h 61"/>
                  <a:gd name="T56" fmla="*/ 35 w 72"/>
                  <a:gd name="T57" fmla="*/ 49 h 61"/>
                  <a:gd name="T58" fmla="*/ 26 w 72"/>
                  <a:gd name="T59" fmla="*/ 40 h 61"/>
                  <a:gd name="T60" fmla="*/ 48 w 72"/>
                  <a:gd name="T61" fmla="*/ 36 h 61"/>
                  <a:gd name="T62" fmla="*/ 48 w 72"/>
                  <a:gd name="T63" fmla="*/ 61 h 61"/>
                  <a:gd name="T64" fmla="*/ 61 w 72"/>
                  <a:gd name="T65" fmla="*/ 61 h 61"/>
                  <a:gd name="T66" fmla="*/ 64 w 72"/>
                  <a:gd name="T67" fmla="*/ 59 h 61"/>
                  <a:gd name="T68" fmla="*/ 64 w 72"/>
                  <a:gd name="T69" fmla="*/ 34 h 61"/>
                  <a:gd name="T70" fmla="*/ 64 w 72"/>
                  <a:gd name="T71" fmla="*/ 20 h 61"/>
                  <a:gd name="T72" fmla="*/ 50 w 72"/>
                  <a:gd name="T73" fmla="*/ 34 h 61"/>
                  <a:gd name="T74" fmla="*/ 48 w 72"/>
                  <a:gd name="T75" fmla="*/ 36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72" h="61">
                    <a:moveTo>
                      <a:pt x="3" y="59"/>
                    </a:moveTo>
                    <a:cubicBezTo>
                      <a:pt x="3" y="60"/>
                      <a:pt x="5" y="61"/>
                      <a:pt x="6" y="61"/>
                    </a:cubicBezTo>
                    <a:cubicBezTo>
                      <a:pt x="19" y="61"/>
                      <a:pt x="19" y="61"/>
                      <a:pt x="19" y="61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3" y="50"/>
                      <a:pt x="3" y="50"/>
                      <a:pt x="3" y="50"/>
                    </a:cubicBezTo>
                    <a:lnTo>
                      <a:pt x="3" y="59"/>
                    </a:lnTo>
                    <a:close/>
                    <a:moveTo>
                      <a:pt x="58" y="2"/>
                    </a:moveTo>
                    <a:cubicBezTo>
                      <a:pt x="56" y="2"/>
                      <a:pt x="55" y="3"/>
                      <a:pt x="55" y="5"/>
                    </a:cubicBezTo>
                    <a:cubicBezTo>
                      <a:pt x="55" y="6"/>
                      <a:pt x="57" y="8"/>
                      <a:pt x="58" y="7"/>
                    </a:cubicBezTo>
                    <a:cubicBezTo>
                      <a:pt x="61" y="7"/>
                      <a:pt x="61" y="7"/>
                      <a:pt x="61" y="7"/>
                    </a:cubicBezTo>
                    <a:cubicBezTo>
                      <a:pt x="35" y="34"/>
                      <a:pt x="35" y="34"/>
                      <a:pt x="35" y="34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" y="36"/>
                      <a:pt x="1" y="36"/>
                      <a:pt x="1" y="36"/>
                    </a:cubicBezTo>
                    <a:cubicBezTo>
                      <a:pt x="0" y="37"/>
                      <a:pt x="0" y="39"/>
                      <a:pt x="1" y="40"/>
                    </a:cubicBezTo>
                    <a:cubicBezTo>
                      <a:pt x="2" y="41"/>
                      <a:pt x="4" y="41"/>
                      <a:pt x="5" y="40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35" y="42"/>
                      <a:pt x="35" y="42"/>
                      <a:pt x="35" y="42"/>
                    </a:cubicBezTo>
                    <a:cubicBezTo>
                      <a:pt x="65" y="11"/>
                      <a:pt x="65" y="11"/>
                      <a:pt x="65" y="11"/>
                    </a:cubicBezTo>
                    <a:cubicBezTo>
                      <a:pt x="65" y="14"/>
                      <a:pt x="65" y="14"/>
                      <a:pt x="65" y="14"/>
                    </a:cubicBezTo>
                    <a:cubicBezTo>
                      <a:pt x="65" y="16"/>
                      <a:pt x="66" y="17"/>
                      <a:pt x="68" y="17"/>
                    </a:cubicBezTo>
                    <a:cubicBezTo>
                      <a:pt x="68" y="17"/>
                      <a:pt x="68" y="17"/>
                      <a:pt x="68" y="17"/>
                    </a:cubicBezTo>
                    <a:cubicBezTo>
                      <a:pt x="69" y="17"/>
                      <a:pt x="71" y="16"/>
                      <a:pt x="71" y="15"/>
                    </a:cubicBezTo>
                    <a:cubicBezTo>
                      <a:pt x="72" y="0"/>
                      <a:pt x="72" y="0"/>
                      <a:pt x="72" y="0"/>
                    </a:cubicBezTo>
                    <a:lnTo>
                      <a:pt x="58" y="2"/>
                    </a:lnTo>
                    <a:close/>
                    <a:moveTo>
                      <a:pt x="26" y="40"/>
                    </a:moveTo>
                    <a:cubicBezTo>
                      <a:pt x="26" y="61"/>
                      <a:pt x="26" y="61"/>
                      <a:pt x="26" y="61"/>
                    </a:cubicBezTo>
                    <a:cubicBezTo>
                      <a:pt x="42" y="61"/>
                      <a:pt x="42" y="61"/>
                      <a:pt x="42" y="61"/>
                    </a:cubicBezTo>
                    <a:cubicBezTo>
                      <a:pt x="42" y="42"/>
                      <a:pt x="42" y="42"/>
                      <a:pt x="42" y="42"/>
                    </a:cubicBezTo>
                    <a:cubicBezTo>
                      <a:pt x="35" y="49"/>
                      <a:pt x="35" y="49"/>
                      <a:pt x="35" y="49"/>
                    </a:cubicBezTo>
                    <a:lnTo>
                      <a:pt x="26" y="40"/>
                    </a:lnTo>
                    <a:close/>
                    <a:moveTo>
                      <a:pt x="48" y="36"/>
                    </a:moveTo>
                    <a:cubicBezTo>
                      <a:pt x="48" y="61"/>
                      <a:pt x="48" y="61"/>
                      <a:pt x="48" y="61"/>
                    </a:cubicBezTo>
                    <a:cubicBezTo>
                      <a:pt x="61" y="61"/>
                      <a:pt x="61" y="61"/>
                      <a:pt x="61" y="61"/>
                    </a:cubicBezTo>
                    <a:cubicBezTo>
                      <a:pt x="63" y="61"/>
                      <a:pt x="64" y="60"/>
                      <a:pt x="64" y="59"/>
                    </a:cubicBezTo>
                    <a:cubicBezTo>
                      <a:pt x="64" y="34"/>
                      <a:pt x="64" y="34"/>
                      <a:pt x="64" y="34"/>
                    </a:cubicBezTo>
                    <a:cubicBezTo>
                      <a:pt x="64" y="20"/>
                      <a:pt x="64" y="20"/>
                      <a:pt x="64" y="20"/>
                    </a:cubicBezTo>
                    <a:cubicBezTo>
                      <a:pt x="50" y="34"/>
                      <a:pt x="50" y="34"/>
                      <a:pt x="50" y="34"/>
                    </a:cubicBezTo>
                    <a:lnTo>
                      <a:pt x="48" y="3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solidFill>
                    <a:prstClr val="black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</p:grpSp>
        <p:sp>
          <p:nvSpPr>
            <p:cNvPr id="53" name="矩形 52"/>
            <p:cNvSpPr/>
            <p:nvPr/>
          </p:nvSpPr>
          <p:spPr>
            <a:xfrm>
              <a:off x="12238" y="3100"/>
              <a:ext cx="3852" cy="507"/>
            </a:xfrm>
            <a:prstGeom prst="rect">
              <a:avLst/>
            </a:prstGeom>
          </p:spPr>
          <p:txBody>
            <a:bodyPr wrap="square" lIns="91840" tIns="45920" rIns="91840" bIns="4592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000" b="1" dirty="0">
                  <a:solidFill>
                    <a:schemeClr val="tx1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rPr>
                <a:t>9.23完成并进行组内评审，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ll/>
      </p:transition>
    </mc:Choice>
    <mc:Fallback xmlns="">
      <p:transition spd="slow"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5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5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ldLvl="0" animBg="1"/>
      <p:bldP spid="18" grpId="0" bldLvl="0" animBg="1"/>
      <p:bldP spid="19" grpId="0"/>
      <p:bldP spid="20" grpId="0" bldLvl="0" animBg="1"/>
      <p:bldP spid="21" grpId="0" bldLvl="0" animBg="1"/>
      <p:bldP spid="22" grpId="0" bldLvl="0" animBg="1"/>
      <p:bldP spid="35" grpId="0" bldLvl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4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0" y="0"/>
            <a:ext cx="12190413" cy="3429000"/>
          </a:xfrm>
          <a:prstGeom prst="rect">
            <a:avLst/>
          </a:prstGeom>
          <a:solidFill>
            <a:srgbClr val="2C35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334566" y="261283"/>
            <a:ext cx="11593288" cy="633670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334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94690" y="234315"/>
            <a:ext cx="331978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chemeClr val="tx1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完成</a:t>
            </a:r>
            <a:r>
              <a:rPr lang="en-US" altLang="zh-CN" sz="2000" b="1" dirty="0">
                <a:solidFill>
                  <a:schemeClr val="tx1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usecase</a:t>
            </a:r>
            <a:r>
              <a:rPr lang="zh-CN" altLang="en-US" sz="2000" b="1" dirty="0">
                <a:solidFill>
                  <a:schemeClr val="tx1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模型</a:t>
            </a:r>
          </a:p>
        </p:txBody>
      </p:sp>
      <p:sp>
        <p:nvSpPr>
          <p:cNvPr id="2" name="矩形 1"/>
          <p:cNvSpPr/>
          <p:nvPr/>
        </p:nvSpPr>
        <p:spPr>
          <a:xfrm>
            <a:off x="334566" y="404664"/>
            <a:ext cx="360040" cy="249812"/>
          </a:xfrm>
          <a:prstGeom prst="rect">
            <a:avLst/>
          </a:prstGeom>
          <a:solidFill>
            <a:srgbClr val="2C35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6" name="Shape 135"/>
          <p:cNvSpPr/>
          <p:nvPr/>
        </p:nvSpPr>
        <p:spPr>
          <a:xfrm>
            <a:off x="11067379" y="6340527"/>
            <a:ext cx="103868" cy="1028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7" name="Shape 118"/>
          <p:cNvSpPr/>
          <p:nvPr/>
        </p:nvSpPr>
        <p:spPr>
          <a:xfrm>
            <a:off x="11295889" y="6169391"/>
            <a:ext cx="230489" cy="2304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8" name="Shape 141"/>
          <p:cNvSpPr/>
          <p:nvPr/>
        </p:nvSpPr>
        <p:spPr>
          <a:xfrm>
            <a:off x="10487694" y="6553209"/>
            <a:ext cx="109803" cy="1088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9" name="Shape 153"/>
          <p:cNvSpPr/>
          <p:nvPr/>
        </p:nvSpPr>
        <p:spPr>
          <a:xfrm flipV="1">
            <a:off x="10539134" y="6262378"/>
            <a:ext cx="908107" cy="359088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0" name="Shape 168"/>
          <p:cNvSpPr/>
          <p:nvPr/>
        </p:nvSpPr>
        <p:spPr>
          <a:xfrm>
            <a:off x="11642117" y="6747097"/>
            <a:ext cx="43526" cy="435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254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1" name="Shape 169"/>
          <p:cNvSpPr/>
          <p:nvPr/>
        </p:nvSpPr>
        <p:spPr>
          <a:xfrm>
            <a:off x="12172341" y="6769850"/>
            <a:ext cx="43526" cy="435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254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2" name="Shape 170"/>
          <p:cNvSpPr/>
          <p:nvPr/>
        </p:nvSpPr>
        <p:spPr>
          <a:xfrm>
            <a:off x="11431413" y="6387020"/>
            <a:ext cx="225543" cy="361067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3" name="Shape 171"/>
          <p:cNvSpPr/>
          <p:nvPr/>
        </p:nvSpPr>
        <p:spPr>
          <a:xfrm>
            <a:off x="11470982" y="6342505"/>
            <a:ext cx="736971" cy="460978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4" name="Freeform 655"/>
          <p:cNvSpPr/>
          <p:nvPr/>
        </p:nvSpPr>
        <p:spPr bwMode="auto">
          <a:xfrm>
            <a:off x="2066949" y="2517075"/>
            <a:ext cx="9140825" cy="2476500"/>
          </a:xfrm>
          <a:custGeom>
            <a:avLst/>
            <a:gdLst>
              <a:gd name="T0" fmla="*/ 2880 w 2880"/>
              <a:gd name="T1" fmla="*/ 780 h 780"/>
              <a:gd name="T2" fmla="*/ 374 w 2880"/>
              <a:gd name="T3" fmla="*/ 780 h 780"/>
              <a:gd name="T4" fmla="*/ 154 w 2880"/>
              <a:gd name="T5" fmla="*/ 560 h 780"/>
              <a:gd name="T6" fmla="*/ 374 w 2880"/>
              <a:gd name="T7" fmla="*/ 340 h 780"/>
              <a:gd name="T8" fmla="*/ 2506 w 2880"/>
              <a:gd name="T9" fmla="*/ 340 h 780"/>
              <a:gd name="T10" fmla="*/ 2626 w 2880"/>
              <a:gd name="T11" fmla="*/ 220 h 780"/>
              <a:gd name="T12" fmla="*/ 2506 w 2880"/>
              <a:gd name="T13" fmla="*/ 100 h 780"/>
              <a:gd name="T14" fmla="*/ 0 w 2880"/>
              <a:gd name="T15" fmla="*/ 100 h 780"/>
              <a:gd name="T16" fmla="*/ 0 w 2880"/>
              <a:gd name="T17" fmla="*/ 0 h 780"/>
              <a:gd name="T18" fmla="*/ 2506 w 2880"/>
              <a:gd name="T19" fmla="*/ 0 h 780"/>
              <a:gd name="T20" fmla="*/ 2726 w 2880"/>
              <a:gd name="T21" fmla="*/ 220 h 780"/>
              <a:gd name="T22" fmla="*/ 2506 w 2880"/>
              <a:gd name="T23" fmla="*/ 440 h 780"/>
              <a:gd name="T24" fmla="*/ 374 w 2880"/>
              <a:gd name="T25" fmla="*/ 440 h 780"/>
              <a:gd name="T26" fmla="*/ 254 w 2880"/>
              <a:gd name="T27" fmla="*/ 560 h 780"/>
              <a:gd name="T28" fmla="*/ 374 w 2880"/>
              <a:gd name="T29" fmla="*/ 680 h 780"/>
              <a:gd name="T30" fmla="*/ 2880 w 2880"/>
              <a:gd name="T31" fmla="*/ 680 h 780"/>
              <a:gd name="T32" fmla="*/ 2880 w 2880"/>
              <a:gd name="T33" fmla="*/ 780 h 7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2880" h="780">
                <a:moveTo>
                  <a:pt x="2880" y="780"/>
                </a:moveTo>
                <a:cubicBezTo>
                  <a:pt x="374" y="780"/>
                  <a:pt x="374" y="780"/>
                  <a:pt x="374" y="780"/>
                </a:cubicBezTo>
                <a:cubicBezTo>
                  <a:pt x="253" y="780"/>
                  <a:pt x="154" y="682"/>
                  <a:pt x="154" y="560"/>
                </a:cubicBezTo>
                <a:cubicBezTo>
                  <a:pt x="154" y="439"/>
                  <a:pt x="253" y="340"/>
                  <a:pt x="374" y="340"/>
                </a:cubicBezTo>
                <a:cubicBezTo>
                  <a:pt x="2506" y="340"/>
                  <a:pt x="2506" y="340"/>
                  <a:pt x="2506" y="340"/>
                </a:cubicBezTo>
                <a:cubicBezTo>
                  <a:pt x="2572" y="340"/>
                  <a:pt x="2626" y="286"/>
                  <a:pt x="2626" y="220"/>
                </a:cubicBezTo>
                <a:cubicBezTo>
                  <a:pt x="2626" y="154"/>
                  <a:pt x="2572" y="100"/>
                  <a:pt x="2506" y="100"/>
                </a:cubicBezTo>
                <a:cubicBezTo>
                  <a:pt x="0" y="100"/>
                  <a:pt x="0" y="100"/>
                  <a:pt x="0" y="100"/>
                </a:cubicBezTo>
                <a:cubicBezTo>
                  <a:pt x="0" y="0"/>
                  <a:pt x="0" y="0"/>
                  <a:pt x="0" y="0"/>
                </a:cubicBezTo>
                <a:cubicBezTo>
                  <a:pt x="2506" y="0"/>
                  <a:pt x="2506" y="0"/>
                  <a:pt x="2506" y="0"/>
                </a:cubicBezTo>
                <a:cubicBezTo>
                  <a:pt x="2627" y="0"/>
                  <a:pt x="2726" y="99"/>
                  <a:pt x="2726" y="220"/>
                </a:cubicBezTo>
                <a:cubicBezTo>
                  <a:pt x="2726" y="341"/>
                  <a:pt x="2627" y="440"/>
                  <a:pt x="2506" y="440"/>
                </a:cubicBezTo>
                <a:cubicBezTo>
                  <a:pt x="374" y="440"/>
                  <a:pt x="374" y="440"/>
                  <a:pt x="374" y="440"/>
                </a:cubicBezTo>
                <a:cubicBezTo>
                  <a:pt x="308" y="440"/>
                  <a:pt x="254" y="494"/>
                  <a:pt x="254" y="560"/>
                </a:cubicBezTo>
                <a:cubicBezTo>
                  <a:pt x="254" y="626"/>
                  <a:pt x="308" y="680"/>
                  <a:pt x="374" y="680"/>
                </a:cubicBezTo>
                <a:cubicBezTo>
                  <a:pt x="2880" y="680"/>
                  <a:pt x="2880" y="680"/>
                  <a:pt x="2880" y="680"/>
                </a:cubicBezTo>
                <a:cubicBezTo>
                  <a:pt x="2880" y="780"/>
                  <a:pt x="2880" y="780"/>
                  <a:pt x="2880" y="780"/>
                </a:cubicBezTo>
              </a:path>
            </a:pathLst>
          </a:custGeom>
          <a:solidFill>
            <a:schemeClr val="bg1">
              <a:lumMod val="65000"/>
              <a:alpha val="3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prstClr val="black"/>
              </a:solidFill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7" name="Freeform 689"/>
          <p:cNvSpPr/>
          <p:nvPr/>
        </p:nvSpPr>
        <p:spPr bwMode="auto">
          <a:xfrm>
            <a:off x="2066948" y="2675825"/>
            <a:ext cx="8953500" cy="2159000"/>
          </a:xfrm>
          <a:custGeom>
            <a:avLst/>
            <a:gdLst>
              <a:gd name="T0" fmla="*/ 0 w 2821"/>
              <a:gd name="T1" fmla="*/ 0 h 680"/>
              <a:gd name="T2" fmla="*/ 2506 w 2821"/>
              <a:gd name="T3" fmla="*/ 0 h 680"/>
              <a:gd name="T4" fmla="*/ 2676 w 2821"/>
              <a:gd name="T5" fmla="*/ 170 h 680"/>
              <a:gd name="T6" fmla="*/ 2506 w 2821"/>
              <a:gd name="T7" fmla="*/ 340 h 680"/>
              <a:gd name="T8" fmla="*/ 374 w 2821"/>
              <a:gd name="T9" fmla="*/ 340 h 680"/>
              <a:gd name="T10" fmla="*/ 204 w 2821"/>
              <a:gd name="T11" fmla="*/ 510 h 680"/>
              <a:gd name="T12" fmla="*/ 374 w 2821"/>
              <a:gd name="T13" fmla="*/ 680 h 680"/>
              <a:gd name="T14" fmla="*/ 2821 w 2821"/>
              <a:gd name="T15" fmla="*/ 680 h 6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821" h="680">
                <a:moveTo>
                  <a:pt x="0" y="0"/>
                </a:moveTo>
                <a:cubicBezTo>
                  <a:pt x="2506" y="0"/>
                  <a:pt x="2506" y="0"/>
                  <a:pt x="2506" y="0"/>
                </a:cubicBezTo>
                <a:cubicBezTo>
                  <a:pt x="2600" y="0"/>
                  <a:pt x="2676" y="76"/>
                  <a:pt x="2676" y="170"/>
                </a:cubicBezTo>
                <a:cubicBezTo>
                  <a:pt x="2676" y="264"/>
                  <a:pt x="2600" y="340"/>
                  <a:pt x="2506" y="340"/>
                </a:cubicBezTo>
                <a:cubicBezTo>
                  <a:pt x="374" y="340"/>
                  <a:pt x="374" y="340"/>
                  <a:pt x="374" y="340"/>
                </a:cubicBezTo>
                <a:cubicBezTo>
                  <a:pt x="280" y="340"/>
                  <a:pt x="204" y="416"/>
                  <a:pt x="204" y="510"/>
                </a:cubicBezTo>
                <a:cubicBezTo>
                  <a:pt x="204" y="604"/>
                  <a:pt x="280" y="680"/>
                  <a:pt x="374" y="680"/>
                </a:cubicBezTo>
                <a:cubicBezTo>
                  <a:pt x="2821" y="680"/>
                  <a:pt x="2821" y="680"/>
                  <a:pt x="2821" y="680"/>
                </a:cubicBezTo>
              </a:path>
            </a:pathLst>
          </a:custGeom>
          <a:noFill/>
          <a:ln w="12700" cap="flat">
            <a:solidFill>
              <a:schemeClr val="bg1"/>
            </a:solidFill>
            <a:prstDash val="dash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prstClr val="black"/>
              </a:solidFill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8" name="Rectangle 660"/>
          <p:cNvSpPr>
            <a:spLocks noChangeArrowheads="1"/>
          </p:cNvSpPr>
          <p:nvPr/>
        </p:nvSpPr>
        <p:spPr bwMode="auto">
          <a:xfrm>
            <a:off x="5037161" y="3485450"/>
            <a:ext cx="3200400" cy="539750"/>
          </a:xfrm>
          <a:prstGeom prst="rect">
            <a:avLst/>
          </a:prstGeom>
          <a:solidFill>
            <a:srgbClr val="2C353A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dirty="0">
              <a:solidFill>
                <a:prstClr val="black"/>
              </a:solidFill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413225" y="3620089"/>
            <a:ext cx="2448272" cy="2819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ts val="2200"/>
              </a:lnSpc>
            </a:pPr>
            <a:r>
              <a:rPr lang="en-US" sz="2000" dirty="0">
                <a:solidFill>
                  <a:schemeClr val="bg1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usecase</a:t>
            </a:r>
            <a:r>
              <a:rPr lang="zh-CN" altLang="en-US" sz="2000" dirty="0">
                <a:solidFill>
                  <a:schemeClr val="bg1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模型</a:t>
            </a:r>
          </a:p>
        </p:txBody>
      </p:sp>
      <p:sp>
        <p:nvSpPr>
          <p:cNvPr id="20" name="Freeform 661"/>
          <p:cNvSpPr>
            <a:spLocks noEditPoints="1"/>
          </p:cNvSpPr>
          <p:nvPr/>
        </p:nvSpPr>
        <p:spPr bwMode="auto">
          <a:xfrm>
            <a:off x="5249886" y="3545775"/>
            <a:ext cx="254000" cy="196850"/>
          </a:xfrm>
          <a:custGeom>
            <a:avLst/>
            <a:gdLst>
              <a:gd name="T0" fmla="*/ 26 w 80"/>
              <a:gd name="T1" fmla="*/ 0 h 62"/>
              <a:gd name="T2" fmla="*/ 11 w 80"/>
              <a:gd name="T3" fmla="*/ 9 h 62"/>
              <a:gd name="T4" fmla="*/ 3 w 80"/>
              <a:gd name="T5" fmla="*/ 22 h 62"/>
              <a:gd name="T6" fmla="*/ 0 w 80"/>
              <a:gd name="T7" fmla="*/ 41 h 62"/>
              <a:gd name="T8" fmla="*/ 0 w 80"/>
              <a:gd name="T9" fmla="*/ 62 h 62"/>
              <a:gd name="T10" fmla="*/ 29 w 80"/>
              <a:gd name="T11" fmla="*/ 62 h 62"/>
              <a:gd name="T12" fmla="*/ 29 w 80"/>
              <a:gd name="T13" fmla="*/ 33 h 62"/>
              <a:gd name="T14" fmla="*/ 15 w 80"/>
              <a:gd name="T15" fmla="*/ 33 h 62"/>
              <a:gd name="T16" fmla="*/ 19 w 80"/>
              <a:gd name="T17" fmla="*/ 20 h 62"/>
              <a:gd name="T18" fmla="*/ 32 w 80"/>
              <a:gd name="T19" fmla="*/ 12 h 62"/>
              <a:gd name="T20" fmla="*/ 26 w 80"/>
              <a:gd name="T21" fmla="*/ 0 h 62"/>
              <a:gd name="T22" fmla="*/ 74 w 80"/>
              <a:gd name="T23" fmla="*/ 0 h 62"/>
              <a:gd name="T24" fmla="*/ 59 w 80"/>
              <a:gd name="T25" fmla="*/ 9 h 62"/>
              <a:gd name="T26" fmla="*/ 51 w 80"/>
              <a:gd name="T27" fmla="*/ 22 h 62"/>
              <a:gd name="T28" fmla="*/ 49 w 80"/>
              <a:gd name="T29" fmla="*/ 41 h 62"/>
              <a:gd name="T30" fmla="*/ 49 w 80"/>
              <a:gd name="T31" fmla="*/ 62 h 62"/>
              <a:gd name="T32" fmla="*/ 77 w 80"/>
              <a:gd name="T33" fmla="*/ 62 h 62"/>
              <a:gd name="T34" fmla="*/ 77 w 80"/>
              <a:gd name="T35" fmla="*/ 33 h 62"/>
              <a:gd name="T36" fmla="*/ 63 w 80"/>
              <a:gd name="T37" fmla="*/ 33 h 62"/>
              <a:gd name="T38" fmla="*/ 67 w 80"/>
              <a:gd name="T39" fmla="*/ 20 h 62"/>
              <a:gd name="T40" fmla="*/ 80 w 80"/>
              <a:gd name="T41" fmla="*/ 12 h 62"/>
              <a:gd name="T42" fmla="*/ 74 w 80"/>
              <a:gd name="T43" fmla="*/ 0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80" h="62">
                <a:moveTo>
                  <a:pt x="26" y="0"/>
                </a:moveTo>
                <a:cubicBezTo>
                  <a:pt x="20" y="2"/>
                  <a:pt x="15" y="5"/>
                  <a:pt x="11" y="9"/>
                </a:cubicBezTo>
                <a:cubicBezTo>
                  <a:pt x="7" y="12"/>
                  <a:pt x="4" y="17"/>
                  <a:pt x="3" y="22"/>
                </a:cubicBezTo>
                <a:cubicBezTo>
                  <a:pt x="1" y="26"/>
                  <a:pt x="0" y="33"/>
                  <a:pt x="0" y="41"/>
                </a:cubicBezTo>
                <a:cubicBezTo>
                  <a:pt x="0" y="62"/>
                  <a:pt x="0" y="62"/>
                  <a:pt x="0" y="62"/>
                </a:cubicBezTo>
                <a:cubicBezTo>
                  <a:pt x="29" y="62"/>
                  <a:pt x="29" y="62"/>
                  <a:pt x="29" y="62"/>
                </a:cubicBezTo>
                <a:cubicBezTo>
                  <a:pt x="29" y="33"/>
                  <a:pt x="29" y="33"/>
                  <a:pt x="29" y="33"/>
                </a:cubicBezTo>
                <a:cubicBezTo>
                  <a:pt x="15" y="33"/>
                  <a:pt x="15" y="33"/>
                  <a:pt x="15" y="33"/>
                </a:cubicBezTo>
                <a:cubicBezTo>
                  <a:pt x="15" y="27"/>
                  <a:pt x="17" y="23"/>
                  <a:pt x="19" y="20"/>
                </a:cubicBezTo>
                <a:cubicBezTo>
                  <a:pt x="22" y="16"/>
                  <a:pt x="26" y="13"/>
                  <a:pt x="32" y="12"/>
                </a:cubicBezTo>
                <a:cubicBezTo>
                  <a:pt x="26" y="0"/>
                  <a:pt x="26" y="0"/>
                  <a:pt x="26" y="0"/>
                </a:cubicBezTo>
                <a:moveTo>
                  <a:pt x="74" y="0"/>
                </a:moveTo>
                <a:cubicBezTo>
                  <a:pt x="68" y="2"/>
                  <a:pt x="63" y="5"/>
                  <a:pt x="59" y="9"/>
                </a:cubicBezTo>
                <a:cubicBezTo>
                  <a:pt x="55" y="12"/>
                  <a:pt x="52" y="17"/>
                  <a:pt x="51" y="22"/>
                </a:cubicBezTo>
                <a:cubicBezTo>
                  <a:pt x="49" y="26"/>
                  <a:pt x="49" y="33"/>
                  <a:pt x="49" y="41"/>
                </a:cubicBezTo>
                <a:cubicBezTo>
                  <a:pt x="49" y="62"/>
                  <a:pt x="49" y="62"/>
                  <a:pt x="49" y="62"/>
                </a:cubicBezTo>
                <a:cubicBezTo>
                  <a:pt x="77" y="62"/>
                  <a:pt x="77" y="62"/>
                  <a:pt x="77" y="62"/>
                </a:cubicBezTo>
                <a:cubicBezTo>
                  <a:pt x="77" y="33"/>
                  <a:pt x="77" y="33"/>
                  <a:pt x="77" y="33"/>
                </a:cubicBezTo>
                <a:cubicBezTo>
                  <a:pt x="63" y="33"/>
                  <a:pt x="63" y="33"/>
                  <a:pt x="63" y="33"/>
                </a:cubicBezTo>
                <a:cubicBezTo>
                  <a:pt x="64" y="27"/>
                  <a:pt x="65" y="23"/>
                  <a:pt x="67" y="20"/>
                </a:cubicBezTo>
                <a:cubicBezTo>
                  <a:pt x="70" y="16"/>
                  <a:pt x="74" y="13"/>
                  <a:pt x="80" y="12"/>
                </a:cubicBezTo>
                <a:cubicBezTo>
                  <a:pt x="74" y="0"/>
                  <a:pt x="74" y="0"/>
                  <a:pt x="74" y="0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prstClr val="black"/>
              </a:solidFill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21" name="Freeform 662"/>
          <p:cNvSpPr>
            <a:spLocks noEditPoints="1"/>
          </p:cNvSpPr>
          <p:nvPr/>
        </p:nvSpPr>
        <p:spPr bwMode="auto">
          <a:xfrm>
            <a:off x="7770836" y="3545775"/>
            <a:ext cx="254000" cy="196850"/>
          </a:xfrm>
          <a:custGeom>
            <a:avLst/>
            <a:gdLst>
              <a:gd name="T0" fmla="*/ 31 w 80"/>
              <a:gd name="T1" fmla="*/ 0 h 62"/>
              <a:gd name="T2" fmla="*/ 3 w 80"/>
              <a:gd name="T3" fmla="*/ 0 h 62"/>
              <a:gd name="T4" fmla="*/ 3 w 80"/>
              <a:gd name="T5" fmla="*/ 29 h 62"/>
              <a:gd name="T6" fmla="*/ 17 w 80"/>
              <a:gd name="T7" fmla="*/ 29 h 62"/>
              <a:gd name="T8" fmla="*/ 13 w 80"/>
              <a:gd name="T9" fmla="*/ 42 h 62"/>
              <a:gd name="T10" fmla="*/ 0 w 80"/>
              <a:gd name="T11" fmla="*/ 50 h 62"/>
              <a:gd name="T12" fmla="*/ 6 w 80"/>
              <a:gd name="T13" fmla="*/ 62 h 62"/>
              <a:gd name="T14" fmla="*/ 21 w 80"/>
              <a:gd name="T15" fmla="*/ 53 h 62"/>
              <a:gd name="T16" fmla="*/ 29 w 80"/>
              <a:gd name="T17" fmla="*/ 40 h 62"/>
              <a:gd name="T18" fmla="*/ 31 w 80"/>
              <a:gd name="T19" fmla="*/ 21 h 62"/>
              <a:gd name="T20" fmla="*/ 31 w 80"/>
              <a:gd name="T21" fmla="*/ 0 h 62"/>
              <a:gd name="T22" fmla="*/ 80 w 80"/>
              <a:gd name="T23" fmla="*/ 0 h 62"/>
              <a:gd name="T24" fmla="*/ 51 w 80"/>
              <a:gd name="T25" fmla="*/ 0 h 62"/>
              <a:gd name="T26" fmla="*/ 51 w 80"/>
              <a:gd name="T27" fmla="*/ 29 h 62"/>
              <a:gd name="T28" fmla="*/ 65 w 80"/>
              <a:gd name="T29" fmla="*/ 29 h 62"/>
              <a:gd name="T30" fmla="*/ 61 w 80"/>
              <a:gd name="T31" fmla="*/ 42 h 62"/>
              <a:gd name="T32" fmla="*/ 49 w 80"/>
              <a:gd name="T33" fmla="*/ 50 h 62"/>
              <a:gd name="T34" fmla="*/ 54 w 80"/>
              <a:gd name="T35" fmla="*/ 62 h 62"/>
              <a:gd name="T36" fmla="*/ 69 w 80"/>
              <a:gd name="T37" fmla="*/ 53 h 62"/>
              <a:gd name="T38" fmla="*/ 77 w 80"/>
              <a:gd name="T39" fmla="*/ 40 h 62"/>
              <a:gd name="T40" fmla="*/ 80 w 80"/>
              <a:gd name="T41" fmla="*/ 21 h 62"/>
              <a:gd name="T42" fmla="*/ 80 w 80"/>
              <a:gd name="T43" fmla="*/ 0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80" h="62">
                <a:moveTo>
                  <a:pt x="31" y="0"/>
                </a:moveTo>
                <a:cubicBezTo>
                  <a:pt x="3" y="0"/>
                  <a:pt x="3" y="0"/>
                  <a:pt x="3" y="0"/>
                </a:cubicBezTo>
                <a:cubicBezTo>
                  <a:pt x="3" y="29"/>
                  <a:pt x="3" y="29"/>
                  <a:pt x="3" y="29"/>
                </a:cubicBezTo>
                <a:cubicBezTo>
                  <a:pt x="17" y="29"/>
                  <a:pt x="17" y="29"/>
                  <a:pt x="17" y="29"/>
                </a:cubicBezTo>
                <a:cubicBezTo>
                  <a:pt x="16" y="34"/>
                  <a:pt x="15" y="39"/>
                  <a:pt x="13" y="42"/>
                </a:cubicBezTo>
                <a:cubicBezTo>
                  <a:pt x="10" y="46"/>
                  <a:pt x="6" y="48"/>
                  <a:pt x="0" y="50"/>
                </a:cubicBezTo>
                <a:cubicBezTo>
                  <a:pt x="6" y="62"/>
                  <a:pt x="6" y="62"/>
                  <a:pt x="6" y="62"/>
                </a:cubicBezTo>
                <a:cubicBezTo>
                  <a:pt x="12" y="60"/>
                  <a:pt x="17" y="57"/>
                  <a:pt x="21" y="53"/>
                </a:cubicBezTo>
                <a:cubicBezTo>
                  <a:pt x="25" y="49"/>
                  <a:pt x="28" y="45"/>
                  <a:pt x="29" y="40"/>
                </a:cubicBezTo>
                <a:cubicBezTo>
                  <a:pt x="31" y="35"/>
                  <a:pt x="31" y="29"/>
                  <a:pt x="31" y="21"/>
                </a:cubicBezTo>
                <a:cubicBezTo>
                  <a:pt x="31" y="0"/>
                  <a:pt x="31" y="0"/>
                  <a:pt x="31" y="0"/>
                </a:cubicBezTo>
                <a:moveTo>
                  <a:pt x="80" y="0"/>
                </a:moveTo>
                <a:cubicBezTo>
                  <a:pt x="51" y="0"/>
                  <a:pt x="51" y="0"/>
                  <a:pt x="51" y="0"/>
                </a:cubicBezTo>
                <a:cubicBezTo>
                  <a:pt x="51" y="29"/>
                  <a:pt x="51" y="29"/>
                  <a:pt x="51" y="29"/>
                </a:cubicBezTo>
                <a:cubicBezTo>
                  <a:pt x="65" y="29"/>
                  <a:pt x="65" y="29"/>
                  <a:pt x="65" y="29"/>
                </a:cubicBezTo>
                <a:cubicBezTo>
                  <a:pt x="65" y="34"/>
                  <a:pt x="63" y="39"/>
                  <a:pt x="61" y="42"/>
                </a:cubicBezTo>
                <a:cubicBezTo>
                  <a:pt x="58" y="46"/>
                  <a:pt x="54" y="48"/>
                  <a:pt x="49" y="50"/>
                </a:cubicBezTo>
                <a:cubicBezTo>
                  <a:pt x="54" y="62"/>
                  <a:pt x="54" y="62"/>
                  <a:pt x="54" y="62"/>
                </a:cubicBezTo>
                <a:cubicBezTo>
                  <a:pt x="60" y="60"/>
                  <a:pt x="65" y="57"/>
                  <a:pt x="69" y="53"/>
                </a:cubicBezTo>
                <a:cubicBezTo>
                  <a:pt x="73" y="49"/>
                  <a:pt x="76" y="45"/>
                  <a:pt x="77" y="40"/>
                </a:cubicBezTo>
                <a:cubicBezTo>
                  <a:pt x="79" y="35"/>
                  <a:pt x="80" y="29"/>
                  <a:pt x="80" y="21"/>
                </a:cubicBezTo>
                <a:cubicBezTo>
                  <a:pt x="80" y="0"/>
                  <a:pt x="80" y="0"/>
                  <a:pt x="80" y="0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prstClr val="black"/>
              </a:solidFill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22" name="Freeform 663"/>
          <p:cNvSpPr/>
          <p:nvPr/>
        </p:nvSpPr>
        <p:spPr bwMode="auto">
          <a:xfrm>
            <a:off x="10934724" y="4761801"/>
            <a:ext cx="130175" cy="149225"/>
          </a:xfrm>
          <a:custGeom>
            <a:avLst/>
            <a:gdLst>
              <a:gd name="T0" fmla="*/ 0 w 82"/>
              <a:gd name="T1" fmla="*/ 0 h 94"/>
              <a:gd name="T2" fmla="*/ 82 w 82"/>
              <a:gd name="T3" fmla="*/ 46 h 94"/>
              <a:gd name="T4" fmla="*/ 0 w 82"/>
              <a:gd name="T5" fmla="*/ 94 h 94"/>
              <a:gd name="T6" fmla="*/ 0 w 82"/>
              <a:gd name="T7" fmla="*/ 0 h 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2" h="94">
                <a:moveTo>
                  <a:pt x="0" y="0"/>
                </a:moveTo>
                <a:lnTo>
                  <a:pt x="82" y="46"/>
                </a:lnTo>
                <a:lnTo>
                  <a:pt x="0" y="94"/>
                </a:lnTo>
                <a:lnTo>
                  <a:pt x="0" y="0"/>
                </a:lnTo>
                <a:close/>
              </a:path>
            </a:pathLst>
          </a:custGeom>
          <a:solidFill>
            <a:srgbClr val="2C353A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prstClr val="black"/>
              </a:solidFill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35" name="Freeform 657"/>
          <p:cNvSpPr/>
          <p:nvPr/>
        </p:nvSpPr>
        <p:spPr bwMode="auto">
          <a:xfrm>
            <a:off x="1029247" y="2046729"/>
            <a:ext cx="1165225" cy="1206500"/>
          </a:xfrm>
          <a:custGeom>
            <a:avLst/>
            <a:gdLst>
              <a:gd name="T0" fmla="*/ 367 w 367"/>
              <a:gd name="T1" fmla="*/ 190 h 380"/>
              <a:gd name="T2" fmla="*/ 367 w 367"/>
              <a:gd name="T3" fmla="*/ 191 h 380"/>
              <a:gd name="T4" fmla="*/ 366 w 367"/>
              <a:gd name="T5" fmla="*/ 193 h 380"/>
              <a:gd name="T6" fmla="*/ 366 w 367"/>
              <a:gd name="T7" fmla="*/ 194 h 380"/>
              <a:gd name="T8" fmla="*/ 366 w 367"/>
              <a:gd name="T9" fmla="*/ 194 h 380"/>
              <a:gd name="T10" fmla="*/ 350 w 367"/>
              <a:gd name="T11" fmla="*/ 206 h 380"/>
              <a:gd name="T12" fmla="*/ 308 w 367"/>
              <a:gd name="T13" fmla="*/ 213 h 380"/>
              <a:gd name="T14" fmla="*/ 255 w 367"/>
              <a:gd name="T15" fmla="*/ 211 h 380"/>
              <a:gd name="T16" fmla="*/ 222 w 367"/>
              <a:gd name="T17" fmla="*/ 254 h 380"/>
              <a:gd name="T18" fmla="*/ 229 w 367"/>
              <a:gd name="T19" fmla="*/ 254 h 380"/>
              <a:gd name="T20" fmla="*/ 239 w 367"/>
              <a:gd name="T21" fmla="*/ 264 h 380"/>
              <a:gd name="T22" fmla="*/ 229 w 367"/>
              <a:gd name="T23" fmla="*/ 274 h 380"/>
              <a:gd name="T24" fmla="*/ 206 w 367"/>
              <a:gd name="T25" fmla="*/ 274 h 380"/>
              <a:gd name="T26" fmla="*/ 180 w 367"/>
              <a:gd name="T27" fmla="*/ 307 h 380"/>
              <a:gd name="T28" fmla="*/ 197 w 367"/>
              <a:gd name="T29" fmla="*/ 307 h 380"/>
              <a:gd name="T30" fmla="*/ 207 w 367"/>
              <a:gd name="T31" fmla="*/ 317 h 380"/>
              <a:gd name="T32" fmla="*/ 197 w 367"/>
              <a:gd name="T33" fmla="*/ 327 h 380"/>
              <a:gd name="T34" fmla="*/ 165 w 367"/>
              <a:gd name="T35" fmla="*/ 327 h 380"/>
              <a:gd name="T36" fmla="*/ 123 w 367"/>
              <a:gd name="T37" fmla="*/ 380 h 380"/>
              <a:gd name="T38" fmla="*/ 105 w 367"/>
              <a:gd name="T39" fmla="*/ 369 h 380"/>
              <a:gd name="T40" fmla="*/ 181 w 367"/>
              <a:gd name="T41" fmla="*/ 209 h 380"/>
              <a:gd name="T42" fmla="*/ 58 w 367"/>
              <a:gd name="T43" fmla="*/ 206 h 380"/>
              <a:gd name="T44" fmla="*/ 23 w 367"/>
              <a:gd name="T45" fmla="*/ 249 h 380"/>
              <a:gd name="T46" fmla="*/ 0 w 367"/>
              <a:gd name="T47" fmla="*/ 249 h 380"/>
              <a:gd name="T48" fmla="*/ 19 w 367"/>
              <a:gd name="T49" fmla="*/ 190 h 380"/>
              <a:gd name="T50" fmla="*/ 0 w 367"/>
              <a:gd name="T51" fmla="*/ 131 h 380"/>
              <a:gd name="T52" fmla="*/ 23 w 367"/>
              <a:gd name="T53" fmla="*/ 131 h 380"/>
              <a:gd name="T54" fmla="*/ 58 w 367"/>
              <a:gd name="T55" fmla="*/ 174 h 380"/>
              <a:gd name="T56" fmla="*/ 181 w 367"/>
              <a:gd name="T57" fmla="*/ 171 h 380"/>
              <a:gd name="T58" fmla="*/ 105 w 367"/>
              <a:gd name="T59" fmla="*/ 11 h 380"/>
              <a:gd name="T60" fmla="*/ 123 w 367"/>
              <a:gd name="T61" fmla="*/ 0 h 380"/>
              <a:gd name="T62" fmla="*/ 165 w 367"/>
              <a:gd name="T63" fmla="*/ 53 h 380"/>
              <a:gd name="T64" fmla="*/ 197 w 367"/>
              <a:gd name="T65" fmla="*/ 53 h 380"/>
              <a:gd name="T66" fmla="*/ 207 w 367"/>
              <a:gd name="T67" fmla="*/ 63 h 380"/>
              <a:gd name="T68" fmla="*/ 197 w 367"/>
              <a:gd name="T69" fmla="*/ 73 h 380"/>
              <a:gd name="T70" fmla="*/ 180 w 367"/>
              <a:gd name="T71" fmla="*/ 73 h 380"/>
              <a:gd name="T72" fmla="*/ 206 w 367"/>
              <a:gd name="T73" fmla="*/ 106 h 380"/>
              <a:gd name="T74" fmla="*/ 229 w 367"/>
              <a:gd name="T75" fmla="*/ 106 h 380"/>
              <a:gd name="T76" fmla="*/ 239 w 367"/>
              <a:gd name="T77" fmla="*/ 116 h 380"/>
              <a:gd name="T78" fmla="*/ 229 w 367"/>
              <a:gd name="T79" fmla="*/ 126 h 380"/>
              <a:gd name="T80" fmla="*/ 222 w 367"/>
              <a:gd name="T81" fmla="*/ 126 h 380"/>
              <a:gd name="T82" fmla="*/ 255 w 367"/>
              <a:gd name="T83" fmla="*/ 169 h 380"/>
              <a:gd name="T84" fmla="*/ 308 w 367"/>
              <a:gd name="T85" fmla="*/ 167 h 380"/>
              <a:gd name="T86" fmla="*/ 350 w 367"/>
              <a:gd name="T87" fmla="*/ 174 h 380"/>
              <a:gd name="T88" fmla="*/ 366 w 367"/>
              <a:gd name="T89" fmla="*/ 186 h 380"/>
              <a:gd name="T90" fmla="*/ 366 w 367"/>
              <a:gd name="T91" fmla="*/ 186 h 380"/>
              <a:gd name="T92" fmla="*/ 366 w 367"/>
              <a:gd name="T93" fmla="*/ 187 h 380"/>
              <a:gd name="T94" fmla="*/ 367 w 367"/>
              <a:gd name="T95" fmla="*/ 189 h 380"/>
              <a:gd name="T96" fmla="*/ 367 w 367"/>
              <a:gd name="T97" fmla="*/ 190 h 3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367" h="380">
                <a:moveTo>
                  <a:pt x="367" y="190"/>
                </a:moveTo>
                <a:cubicBezTo>
                  <a:pt x="367" y="190"/>
                  <a:pt x="367" y="191"/>
                  <a:pt x="367" y="191"/>
                </a:cubicBezTo>
                <a:cubicBezTo>
                  <a:pt x="367" y="192"/>
                  <a:pt x="367" y="193"/>
                  <a:pt x="366" y="193"/>
                </a:cubicBezTo>
                <a:cubicBezTo>
                  <a:pt x="366" y="194"/>
                  <a:pt x="366" y="194"/>
                  <a:pt x="366" y="194"/>
                </a:cubicBezTo>
                <a:cubicBezTo>
                  <a:pt x="366" y="194"/>
                  <a:pt x="366" y="194"/>
                  <a:pt x="366" y="194"/>
                </a:cubicBezTo>
                <a:cubicBezTo>
                  <a:pt x="364" y="199"/>
                  <a:pt x="358" y="203"/>
                  <a:pt x="350" y="206"/>
                </a:cubicBezTo>
                <a:cubicBezTo>
                  <a:pt x="339" y="211"/>
                  <a:pt x="324" y="213"/>
                  <a:pt x="308" y="213"/>
                </a:cubicBezTo>
                <a:cubicBezTo>
                  <a:pt x="255" y="211"/>
                  <a:pt x="255" y="211"/>
                  <a:pt x="255" y="211"/>
                </a:cubicBezTo>
                <a:cubicBezTo>
                  <a:pt x="222" y="254"/>
                  <a:pt x="222" y="254"/>
                  <a:pt x="222" y="254"/>
                </a:cubicBezTo>
                <a:cubicBezTo>
                  <a:pt x="229" y="254"/>
                  <a:pt x="229" y="254"/>
                  <a:pt x="229" y="254"/>
                </a:cubicBezTo>
                <a:cubicBezTo>
                  <a:pt x="235" y="254"/>
                  <a:pt x="239" y="259"/>
                  <a:pt x="239" y="264"/>
                </a:cubicBezTo>
                <a:cubicBezTo>
                  <a:pt x="239" y="270"/>
                  <a:pt x="235" y="274"/>
                  <a:pt x="229" y="274"/>
                </a:cubicBezTo>
                <a:cubicBezTo>
                  <a:pt x="206" y="274"/>
                  <a:pt x="206" y="274"/>
                  <a:pt x="206" y="274"/>
                </a:cubicBezTo>
                <a:cubicBezTo>
                  <a:pt x="180" y="307"/>
                  <a:pt x="180" y="307"/>
                  <a:pt x="180" y="307"/>
                </a:cubicBezTo>
                <a:cubicBezTo>
                  <a:pt x="197" y="307"/>
                  <a:pt x="197" y="307"/>
                  <a:pt x="197" y="307"/>
                </a:cubicBezTo>
                <a:cubicBezTo>
                  <a:pt x="202" y="307"/>
                  <a:pt x="207" y="311"/>
                  <a:pt x="207" y="317"/>
                </a:cubicBezTo>
                <a:cubicBezTo>
                  <a:pt x="207" y="322"/>
                  <a:pt x="202" y="327"/>
                  <a:pt x="197" y="327"/>
                </a:cubicBezTo>
                <a:cubicBezTo>
                  <a:pt x="165" y="327"/>
                  <a:pt x="165" y="327"/>
                  <a:pt x="165" y="327"/>
                </a:cubicBezTo>
                <a:cubicBezTo>
                  <a:pt x="123" y="380"/>
                  <a:pt x="123" y="380"/>
                  <a:pt x="123" y="380"/>
                </a:cubicBezTo>
                <a:cubicBezTo>
                  <a:pt x="105" y="369"/>
                  <a:pt x="105" y="369"/>
                  <a:pt x="105" y="369"/>
                </a:cubicBezTo>
                <a:cubicBezTo>
                  <a:pt x="181" y="209"/>
                  <a:pt x="181" y="209"/>
                  <a:pt x="181" y="209"/>
                </a:cubicBezTo>
                <a:cubicBezTo>
                  <a:pt x="58" y="206"/>
                  <a:pt x="58" y="206"/>
                  <a:pt x="58" y="206"/>
                </a:cubicBezTo>
                <a:cubicBezTo>
                  <a:pt x="23" y="249"/>
                  <a:pt x="23" y="249"/>
                  <a:pt x="23" y="249"/>
                </a:cubicBezTo>
                <a:cubicBezTo>
                  <a:pt x="0" y="249"/>
                  <a:pt x="0" y="249"/>
                  <a:pt x="0" y="249"/>
                </a:cubicBezTo>
                <a:cubicBezTo>
                  <a:pt x="19" y="190"/>
                  <a:pt x="19" y="190"/>
                  <a:pt x="19" y="190"/>
                </a:cubicBezTo>
                <a:cubicBezTo>
                  <a:pt x="0" y="131"/>
                  <a:pt x="0" y="131"/>
                  <a:pt x="0" y="131"/>
                </a:cubicBezTo>
                <a:cubicBezTo>
                  <a:pt x="23" y="131"/>
                  <a:pt x="23" y="131"/>
                  <a:pt x="23" y="131"/>
                </a:cubicBezTo>
                <a:cubicBezTo>
                  <a:pt x="58" y="174"/>
                  <a:pt x="58" y="174"/>
                  <a:pt x="58" y="174"/>
                </a:cubicBezTo>
                <a:cubicBezTo>
                  <a:pt x="181" y="171"/>
                  <a:pt x="181" y="171"/>
                  <a:pt x="181" y="171"/>
                </a:cubicBezTo>
                <a:cubicBezTo>
                  <a:pt x="105" y="11"/>
                  <a:pt x="105" y="11"/>
                  <a:pt x="105" y="11"/>
                </a:cubicBezTo>
                <a:cubicBezTo>
                  <a:pt x="123" y="0"/>
                  <a:pt x="123" y="0"/>
                  <a:pt x="123" y="0"/>
                </a:cubicBezTo>
                <a:cubicBezTo>
                  <a:pt x="165" y="53"/>
                  <a:pt x="165" y="53"/>
                  <a:pt x="165" y="53"/>
                </a:cubicBezTo>
                <a:cubicBezTo>
                  <a:pt x="197" y="53"/>
                  <a:pt x="197" y="53"/>
                  <a:pt x="197" y="53"/>
                </a:cubicBezTo>
                <a:cubicBezTo>
                  <a:pt x="202" y="53"/>
                  <a:pt x="207" y="58"/>
                  <a:pt x="207" y="63"/>
                </a:cubicBezTo>
                <a:cubicBezTo>
                  <a:pt x="207" y="69"/>
                  <a:pt x="202" y="73"/>
                  <a:pt x="197" y="73"/>
                </a:cubicBezTo>
                <a:cubicBezTo>
                  <a:pt x="180" y="73"/>
                  <a:pt x="180" y="73"/>
                  <a:pt x="180" y="73"/>
                </a:cubicBezTo>
                <a:cubicBezTo>
                  <a:pt x="206" y="106"/>
                  <a:pt x="206" y="106"/>
                  <a:pt x="206" y="106"/>
                </a:cubicBezTo>
                <a:cubicBezTo>
                  <a:pt x="229" y="106"/>
                  <a:pt x="229" y="106"/>
                  <a:pt x="229" y="106"/>
                </a:cubicBezTo>
                <a:cubicBezTo>
                  <a:pt x="235" y="106"/>
                  <a:pt x="239" y="110"/>
                  <a:pt x="239" y="116"/>
                </a:cubicBezTo>
                <a:cubicBezTo>
                  <a:pt x="239" y="121"/>
                  <a:pt x="235" y="126"/>
                  <a:pt x="229" y="126"/>
                </a:cubicBezTo>
                <a:cubicBezTo>
                  <a:pt x="222" y="126"/>
                  <a:pt x="222" y="126"/>
                  <a:pt x="222" y="126"/>
                </a:cubicBezTo>
                <a:cubicBezTo>
                  <a:pt x="255" y="169"/>
                  <a:pt x="255" y="169"/>
                  <a:pt x="255" y="169"/>
                </a:cubicBezTo>
                <a:cubicBezTo>
                  <a:pt x="308" y="167"/>
                  <a:pt x="308" y="167"/>
                  <a:pt x="308" y="167"/>
                </a:cubicBezTo>
                <a:cubicBezTo>
                  <a:pt x="324" y="167"/>
                  <a:pt x="339" y="169"/>
                  <a:pt x="350" y="174"/>
                </a:cubicBezTo>
                <a:cubicBezTo>
                  <a:pt x="358" y="177"/>
                  <a:pt x="364" y="181"/>
                  <a:pt x="366" y="186"/>
                </a:cubicBezTo>
                <a:cubicBezTo>
                  <a:pt x="366" y="186"/>
                  <a:pt x="366" y="186"/>
                  <a:pt x="366" y="186"/>
                </a:cubicBezTo>
                <a:cubicBezTo>
                  <a:pt x="366" y="187"/>
                  <a:pt x="366" y="187"/>
                  <a:pt x="366" y="187"/>
                </a:cubicBezTo>
                <a:cubicBezTo>
                  <a:pt x="367" y="187"/>
                  <a:pt x="367" y="188"/>
                  <a:pt x="367" y="189"/>
                </a:cubicBezTo>
                <a:cubicBezTo>
                  <a:pt x="367" y="189"/>
                  <a:pt x="367" y="190"/>
                  <a:pt x="367" y="190"/>
                </a:cubicBezTo>
                <a:close/>
              </a:path>
            </a:pathLst>
          </a:custGeom>
          <a:solidFill>
            <a:srgbClr val="2C353A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prstClr val="black"/>
              </a:solidFill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grpSp>
        <p:nvGrpSpPr>
          <p:cNvPr id="44" name="组合 43"/>
          <p:cNvGrpSpPr/>
          <p:nvPr/>
        </p:nvGrpSpPr>
        <p:grpSpPr>
          <a:xfrm>
            <a:off x="3007995" y="1727200"/>
            <a:ext cx="2446020" cy="1237615"/>
            <a:chOff x="4737" y="2720"/>
            <a:chExt cx="3852" cy="1949"/>
          </a:xfrm>
        </p:grpSpPr>
        <p:grpSp>
          <p:nvGrpSpPr>
            <p:cNvPr id="4" name="组合 3"/>
            <p:cNvGrpSpPr/>
            <p:nvPr/>
          </p:nvGrpSpPr>
          <p:grpSpPr>
            <a:xfrm>
              <a:off x="6210" y="3759"/>
              <a:ext cx="902" cy="910"/>
              <a:chOff x="6210" y="3759"/>
              <a:chExt cx="902" cy="910"/>
            </a:xfrm>
          </p:grpSpPr>
          <p:sp>
            <p:nvSpPr>
              <p:cNvPr id="23" name="Oval 91"/>
              <p:cNvSpPr>
                <a:spLocks noChangeArrowheads="1"/>
              </p:cNvSpPr>
              <p:nvPr/>
            </p:nvSpPr>
            <p:spPr bwMode="auto">
              <a:xfrm>
                <a:off x="6210" y="3759"/>
                <a:ext cx="903" cy="910"/>
              </a:xfrm>
              <a:prstGeom prst="ellipse">
                <a:avLst/>
              </a:prstGeom>
              <a:solidFill>
                <a:srgbClr val="2C353A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solidFill>
                    <a:prstClr val="black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29" name="Freeform 98"/>
              <p:cNvSpPr>
                <a:spLocks noEditPoints="1"/>
              </p:cNvSpPr>
              <p:nvPr/>
            </p:nvSpPr>
            <p:spPr bwMode="auto">
              <a:xfrm>
                <a:off x="6515" y="3999"/>
                <a:ext cx="295" cy="425"/>
              </a:xfrm>
              <a:custGeom>
                <a:avLst/>
                <a:gdLst>
                  <a:gd name="T0" fmla="*/ 16 w 59"/>
                  <a:gd name="T1" fmla="*/ 66 h 85"/>
                  <a:gd name="T2" fmla="*/ 17 w 59"/>
                  <a:gd name="T3" fmla="*/ 70 h 85"/>
                  <a:gd name="T4" fmla="*/ 29 w 59"/>
                  <a:gd name="T5" fmla="*/ 73 h 85"/>
                  <a:gd name="T6" fmla="*/ 42 w 59"/>
                  <a:gd name="T7" fmla="*/ 70 h 85"/>
                  <a:gd name="T8" fmla="*/ 43 w 59"/>
                  <a:gd name="T9" fmla="*/ 66 h 85"/>
                  <a:gd name="T10" fmla="*/ 29 w 59"/>
                  <a:gd name="T11" fmla="*/ 68 h 85"/>
                  <a:gd name="T12" fmla="*/ 16 w 59"/>
                  <a:gd name="T13" fmla="*/ 66 h 85"/>
                  <a:gd name="T14" fmla="*/ 17 w 59"/>
                  <a:gd name="T15" fmla="*/ 74 h 85"/>
                  <a:gd name="T16" fmla="*/ 18 w 59"/>
                  <a:gd name="T17" fmla="*/ 78 h 85"/>
                  <a:gd name="T18" fmla="*/ 22 w 59"/>
                  <a:gd name="T19" fmla="*/ 81 h 85"/>
                  <a:gd name="T20" fmla="*/ 22 w 59"/>
                  <a:gd name="T21" fmla="*/ 83 h 85"/>
                  <a:gd name="T22" fmla="*/ 29 w 59"/>
                  <a:gd name="T23" fmla="*/ 85 h 85"/>
                  <a:gd name="T24" fmla="*/ 37 w 59"/>
                  <a:gd name="T25" fmla="*/ 83 h 85"/>
                  <a:gd name="T26" fmla="*/ 37 w 59"/>
                  <a:gd name="T27" fmla="*/ 81 h 85"/>
                  <a:gd name="T28" fmla="*/ 41 w 59"/>
                  <a:gd name="T29" fmla="*/ 78 h 85"/>
                  <a:gd name="T30" fmla="*/ 42 w 59"/>
                  <a:gd name="T31" fmla="*/ 74 h 85"/>
                  <a:gd name="T32" fmla="*/ 29 w 59"/>
                  <a:gd name="T33" fmla="*/ 76 h 85"/>
                  <a:gd name="T34" fmla="*/ 17 w 59"/>
                  <a:gd name="T35" fmla="*/ 74 h 85"/>
                  <a:gd name="T36" fmla="*/ 29 w 59"/>
                  <a:gd name="T37" fmla="*/ 12 h 85"/>
                  <a:gd name="T38" fmla="*/ 31 w 59"/>
                  <a:gd name="T39" fmla="*/ 11 h 85"/>
                  <a:gd name="T40" fmla="*/ 29 w 59"/>
                  <a:gd name="T41" fmla="*/ 9 h 85"/>
                  <a:gd name="T42" fmla="*/ 9 w 59"/>
                  <a:gd name="T43" fmla="*/ 30 h 85"/>
                  <a:gd name="T44" fmla="*/ 11 w 59"/>
                  <a:gd name="T45" fmla="*/ 31 h 85"/>
                  <a:gd name="T46" fmla="*/ 12 w 59"/>
                  <a:gd name="T47" fmla="*/ 30 h 85"/>
                  <a:gd name="T48" fmla="*/ 29 w 59"/>
                  <a:gd name="T49" fmla="*/ 12 h 85"/>
                  <a:gd name="T50" fmla="*/ 29 w 59"/>
                  <a:gd name="T51" fmla="*/ 0 h 85"/>
                  <a:gd name="T52" fmla="*/ 0 w 59"/>
                  <a:gd name="T53" fmla="*/ 30 h 85"/>
                  <a:gd name="T54" fmla="*/ 14 w 59"/>
                  <a:gd name="T55" fmla="*/ 55 h 85"/>
                  <a:gd name="T56" fmla="*/ 15 w 59"/>
                  <a:gd name="T57" fmla="*/ 62 h 85"/>
                  <a:gd name="T58" fmla="*/ 29 w 59"/>
                  <a:gd name="T59" fmla="*/ 65 h 85"/>
                  <a:gd name="T60" fmla="*/ 43 w 59"/>
                  <a:gd name="T61" fmla="*/ 62 h 85"/>
                  <a:gd name="T62" fmla="*/ 45 w 59"/>
                  <a:gd name="T63" fmla="*/ 55 h 85"/>
                  <a:gd name="T64" fmla="*/ 59 w 59"/>
                  <a:gd name="T65" fmla="*/ 30 h 85"/>
                  <a:gd name="T66" fmla="*/ 29 w 59"/>
                  <a:gd name="T67" fmla="*/ 0 h 85"/>
                  <a:gd name="T68" fmla="*/ 40 w 59"/>
                  <a:gd name="T69" fmla="*/ 51 h 85"/>
                  <a:gd name="T70" fmla="*/ 40 w 59"/>
                  <a:gd name="T71" fmla="*/ 58 h 85"/>
                  <a:gd name="T72" fmla="*/ 29 w 59"/>
                  <a:gd name="T73" fmla="*/ 60 h 85"/>
                  <a:gd name="T74" fmla="*/ 19 w 59"/>
                  <a:gd name="T75" fmla="*/ 58 h 85"/>
                  <a:gd name="T76" fmla="*/ 19 w 59"/>
                  <a:gd name="T77" fmla="*/ 51 h 85"/>
                  <a:gd name="T78" fmla="*/ 5 w 59"/>
                  <a:gd name="T79" fmla="*/ 30 h 85"/>
                  <a:gd name="T80" fmla="*/ 29 w 59"/>
                  <a:gd name="T81" fmla="*/ 6 h 85"/>
                  <a:gd name="T82" fmla="*/ 53 w 59"/>
                  <a:gd name="T83" fmla="*/ 30 h 85"/>
                  <a:gd name="T84" fmla="*/ 40 w 59"/>
                  <a:gd name="T85" fmla="*/ 51 h 85"/>
                  <a:gd name="T86" fmla="*/ 36 w 59"/>
                  <a:gd name="T87" fmla="*/ 40 h 85"/>
                  <a:gd name="T88" fmla="*/ 29 w 59"/>
                  <a:gd name="T89" fmla="*/ 29 h 85"/>
                  <a:gd name="T90" fmla="*/ 23 w 59"/>
                  <a:gd name="T91" fmla="*/ 40 h 85"/>
                  <a:gd name="T92" fmla="*/ 20 w 59"/>
                  <a:gd name="T93" fmla="*/ 35 h 85"/>
                  <a:gd name="T94" fmla="*/ 16 w 59"/>
                  <a:gd name="T95" fmla="*/ 37 h 85"/>
                  <a:gd name="T96" fmla="*/ 23 w 59"/>
                  <a:gd name="T97" fmla="*/ 51 h 85"/>
                  <a:gd name="T98" fmla="*/ 29 w 59"/>
                  <a:gd name="T99" fmla="*/ 38 h 85"/>
                  <a:gd name="T100" fmla="*/ 36 w 59"/>
                  <a:gd name="T101" fmla="*/ 51 h 85"/>
                  <a:gd name="T102" fmla="*/ 43 w 59"/>
                  <a:gd name="T103" fmla="*/ 37 h 85"/>
                  <a:gd name="T104" fmla="*/ 39 w 59"/>
                  <a:gd name="T105" fmla="*/ 35 h 85"/>
                  <a:gd name="T106" fmla="*/ 36 w 59"/>
                  <a:gd name="T107" fmla="*/ 40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59" h="85">
                    <a:moveTo>
                      <a:pt x="16" y="66"/>
                    </a:moveTo>
                    <a:cubicBezTo>
                      <a:pt x="17" y="70"/>
                      <a:pt x="17" y="70"/>
                      <a:pt x="17" y="70"/>
                    </a:cubicBezTo>
                    <a:cubicBezTo>
                      <a:pt x="20" y="72"/>
                      <a:pt x="25" y="73"/>
                      <a:pt x="29" y="73"/>
                    </a:cubicBezTo>
                    <a:cubicBezTo>
                      <a:pt x="34" y="73"/>
                      <a:pt x="38" y="72"/>
                      <a:pt x="42" y="70"/>
                    </a:cubicBezTo>
                    <a:cubicBezTo>
                      <a:pt x="43" y="66"/>
                      <a:pt x="43" y="66"/>
                      <a:pt x="43" y="66"/>
                    </a:cubicBezTo>
                    <a:cubicBezTo>
                      <a:pt x="39" y="67"/>
                      <a:pt x="34" y="68"/>
                      <a:pt x="29" y="68"/>
                    </a:cubicBezTo>
                    <a:cubicBezTo>
                      <a:pt x="25" y="68"/>
                      <a:pt x="20" y="67"/>
                      <a:pt x="16" y="66"/>
                    </a:cubicBezTo>
                    <a:close/>
                    <a:moveTo>
                      <a:pt x="17" y="74"/>
                    </a:moveTo>
                    <a:cubicBezTo>
                      <a:pt x="18" y="78"/>
                      <a:pt x="18" y="78"/>
                      <a:pt x="18" y="78"/>
                    </a:cubicBezTo>
                    <a:cubicBezTo>
                      <a:pt x="18" y="78"/>
                      <a:pt x="19" y="80"/>
                      <a:pt x="22" y="81"/>
                    </a:cubicBezTo>
                    <a:cubicBezTo>
                      <a:pt x="22" y="83"/>
                      <a:pt x="22" y="83"/>
                      <a:pt x="22" y="83"/>
                    </a:cubicBezTo>
                    <a:cubicBezTo>
                      <a:pt x="22" y="83"/>
                      <a:pt x="24" y="85"/>
                      <a:pt x="29" y="85"/>
                    </a:cubicBezTo>
                    <a:cubicBezTo>
                      <a:pt x="35" y="85"/>
                      <a:pt x="37" y="83"/>
                      <a:pt x="37" y="83"/>
                    </a:cubicBezTo>
                    <a:cubicBezTo>
                      <a:pt x="37" y="81"/>
                      <a:pt x="37" y="81"/>
                      <a:pt x="37" y="81"/>
                    </a:cubicBezTo>
                    <a:cubicBezTo>
                      <a:pt x="40" y="80"/>
                      <a:pt x="41" y="78"/>
                      <a:pt x="41" y="78"/>
                    </a:cubicBezTo>
                    <a:cubicBezTo>
                      <a:pt x="42" y="74"/>
                      <a:pt x="42" y="74"/>
                      <a:pt x="42" y="74"/>
                    </a:cubicBezTo>
                    <a:cubicBezTo>
                      <a:pt x="38" y="75"/>
                      <a:pt x="34" y="76"/>
                      <a:pt x="29" y="76"/>
                    </a:cubicBezTo>
                    <a:cubicBezTo>
                      <a:pt x="25" y="76"/>
                      <a:pt x="21" y="75"/>
                      <a:pt x="17" y="74"/>
                    </a:cubicBezTo>
                    <a:close/>
                    <a:moveTo>
                      <a:pt x="29" y="12"/>
                    </a:moveTo>
                    <a:cubicBezTo>
                      <a:pt x="30" y="12"/>
                      <a:pt x="31" y="12"/>
                      <a:pt x="31" y="11"/>
                    </a:cubicBezTo>
                    <a:cubicBezTo>
                      <a:pt x="31" y="10"/>
                      <a:pt x="30" y="9"/>
                      <a:pt x="29" y="9"/>
                    </a:cubicBezTo>
                    <a:cubicBezTo>
                      <a:pt x="18" y="9"/>
                      <a:pt x="9" y="18"/>
                      <a:pt x="9" y="30"/>
                    </a:cubicBezTo>
                    <a:cubicBezTo>
                      <a:pt x="9" y="31"/>
                      <a:pt x="10" y="31"/>
                      <a:pt x="11" y="31"/>
                    </a:cubicBezTo>
                    <a:cubicBezTo>
                      <a:pt x="12" y="31"/>
                      <a:pt x="12" y="31"/>
                      <a:pt x="12" y="30"/>
                    </a:cubicBezTo>
                    <a:cubicBezTo>
                      <a:pt x="12" y="20"/>
                      <a:pt x="20" y="12"/>
                      <a:pt x="29" y="12"/>
                    </a:cubicBezTo>
                    <a:close/>
                    <a:moveTo>
                      <a:pt x="29" y="0"/>
                    </a:moveTo>
                    <a:cubicBezTo>
                      <a:pt x="13" y="0"/>
                      <a:pt x="0" y="14"/>
                      <a:pt x="0" y="30"/>
                    </a:cubicBezTo>
                    <a:cubicBezTo>
                      <a:pt x="0" y="40"/>
                      <a:pt x="6" y="49"/>
                      <a:pt x="14" y="55"/>
                    </a:cubicBezTo>
                    <a:cubicBezTo>
                      <a:pt x="15" y="62"/>
                      <a:pt x="15" y="62"/>
                      <a:pt x="15" y="62"/>
                    </a:cubicBezTo>
                    <a:cubicBezTo>
                      <a:pt x="19" y="64"/>
                      <a:pt x="24" y="65"/>
                      <a:pt x="29" y="65"/>
                    </a:cubicBezTo>
                    <a:cubicBezTo>
                      <a:pt x="35" y="65"/>
                      <a:pt x="39" y="64"/>
                      <a:pt x="43" y="62"/>
                    </a:cubicBezTo>
                    <a:cubicBezTo>
                      <a:pt x="45" y="55"/>
                      <a:pt x="45" y="55"/>
                      <a:pt x="45" y="55"/>
                    </a:cubicBezTo>
                    <a:cubicBezTo>
                      <a:pt x="53" y="49"/>
                      <a:pt x="59" y="40"/>
                      <a:pt x="59" y="30"/>
                    </a:cubicBezTo>
                    <a:cubicBezTo>
                      <a:pt x="59" y="14"/>
                      <a:pt x="46" y="0"/>
                      <a:pt x="29" y="0"/>
                    </a:cubicBezTo>
                    <a:close/>
                    <a:moveTo>
                      <a:pt x="40" y="51"/>
                    </a:moveTo>
                    <a:cubicBezTo>
                      <a:pt x="40" y="58"/>
                      <a:pt x="40" y="58"/>
                      <a:pt x="40" y="58"/>
                    </a:cubicBezTo>
                    <a:cubicBezTo>
                      <a:pt x="40" y="58"/>
                      <a:pt x="37" y="60"/>
                      <a:pt x="29" y="60"/>
                    </a:cubicBezTo>
                    <a:cubicBezTo>
                      <a:pt x="22" y="60"/>
                      <a:pt x="19" y="58"/>
                      <a:pt x="19" y="58"/>
                    </a:cubicBezTo>
                    <a:cubicBezTo>
                      <a:pt x="19" y="51"/>
                      <a:pt x="19" y="51"/>
                      <a:pt x="19" y="51"/>
                    </a:cubicBezTo>
                    <a:cubicBezTo>
                      <a:pt x="11" y="47"/>
                      <a:pt x="5" y="39"/>
                      <a:pt x="5" y="30"/>
                    </a:cubicBezTo>
                    <a:cubicBezTo>
                      <a:pt x="5" y="16"/>
                      <a:pt x="16" y="6"/>
                      <a:pt x="29" y="6"/>
                    </a:cubicBezTo>
                    <a:cubicBezTo>
                      <a:pt x="43" y="6"/>
                      <a:pt x="53" y="16"/>
                      <a:pt x="53" y="30"/>
                    </a:cubicBezTo>
                    <a:cubicBezTo>
                      <a:pt x="53" y="39"/>
                      <a:pt x="48" y="47"/>
                      <a:pt x="40" y="51"/>
                    </a:cubicBezTo>
                    <a:close/>
                    <a:moveTo>
                      <a:pt x="36" y="40"/>
                    </a:moveTo>
                    <a:cubicBezTo>
                      <a:pt x="29" y="29"/>
                      <a:pt x="29" y="29"/>
                      <a:pt x="29" y="29"/>
                    </a:cubicBezTo>
                    <a:cubicBezTo>
                      <a:pt x="23" y="40"/>
                      <a:pt x="23" y="40"/>
                      <a:pt x="23" y="40"/>
                    </a:cubicBezTo>
                    <a:cubicBezTo>
                      <a:pt x="20" y="35"/>
                      <a:pt x="20" y="35"/>
                      <a:pt x="20" y="35"/>
                    </a:cubicBezTo>
                    <a:cubicBezTo>
                      <a:pt x="16" y="37"/>
                      <a:pt x="16" y="37"/>
                      <a:pt x="16" y="37"/>
                    </a:cubicBezTo>
                    <a:cubicBezTo>
                      <a:pt x="23" y="51"/>
                      <a:pt x="23" y="51"/>
                      <a:pt x="23" y="51"/>
                    </a:cubicBezTo>
                    <a:cubicBezTo>
                      <a:pt x="29" y="38"/>
                      <a:pt x="29" y="38"/>
                      <a:pt x="29" y="38"/>
                    </a:cubicBezTo>
                    <a:cubicBezTo>
                      <a:pt x="36" y="51"/>
                      <a:pt x="36" y="51"/>
                      <a:pt x="36" y="51"/>
                    </a:cubicBezTo>
                    <a:cubicBezTo>
                      <a:pt x="43" y="37"/>
                      <a:pt x="43" y="37"/>
                      <a:pt x="43" y="37"/>
                    </a:cubicBezTo>
                    <a:cubicBezTo>
                      <a:pt x="39" y="35"/>
                      <a:pt x="39" y="35"/>
                      <a:pt x="39" y="35"/>
                    </a:cubicBezTo>
                    <a:lnTo>
                      <a:pt x="36" y="4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solidFill>
                    <a:prstClr val="black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</p:grpSp>
        <p:sp>
          <p:nvSpPr>
            <p:cNvPr id="36" name="矩形 35"/>
            <p:cNvSpPr/>
            <p:nvPr/>
          </p:nvSpPr>
          <p:spPr>
            <a:xfrm>
              <a:off x="4737" y="2720"/>
              <a:ext cx="3852" cy="871"/>
            </a:xfrm>
            <a:prstGeom prst="rect">
              <a:avLst/>
            </a:prstGeom>
          </p:spPr>
          <p:txBody>
            <a:bodyPr wrap="square" lIns="91840" tIns="45920" rIns="91840" bIns="4592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000" b="1" dirty="0">
                  <a:solidFill>
                    <a:schemeClr val="tx1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rPr>
                <a:t>9.</a:t>
              </a:r>
              <a:r>
                <a:rPr lang="en-US" altLang="zh-CN" sz="1000" b="1" dirty="0">
                  <a:solidFill>
                    <a:schemeClr val="tx1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rPr>
                <a:t>11</a:t>
              </a:r>
              <a:r>
                <a:rPr lang="zh-CN" altLang="en-US" sz="1000" b="1" dirty="0">
                  <a:solidFill>
                    <a:schemeClr val="tx1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rPr>
                <a:t>日参考网上博客学习</a:t>
              </a:r>
              <a:r>
                <a:rPr lang="en-US" altLang="zh-CN" sz="1000" b="1" dirty="0">
                  <a:solidFill>
                    <a:schemeClr val="tx1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rPr>
                <a:t>usecase</a:t>
              </a:r>
              <a:r>
                <a:rPr lang="zh-CN" altLang="en-US" sz="1000" b="1" dirty="0">
                  <a:solidFill>
                    <a:schemeClr val="tx1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rPr>
                <a:t>模型设计并完成初稿</a:t>
              </a:r>
            </a:p>
          </p:txBody>
        </p:sp>
      </p:grpSp>
      <p:grpSp>
        <p:nvGrpSpPr>
          <p:cNvPr id="55" name="组合 54"/>
          <p:cNvGrpSpPr/>
          <p:nvPr/>
        </p:nvGrpSpPr>
        <p:grpSpPr>
          <a:xfrm>
            <a:off x="3078480" y="4545965"/>
            <a:ext cx="2446020" cy="1437005"/>
            <a:chOff x="4848" y="7159"/>
            <a:chExt cx="3852" cy="2263"/>
          </a:xfrm>
        </p:grpSpPr>
        <p:grpSp>
          <p:nvGrpSpPr>
            <p:cNvPr id="43" name="组合 42"/>
            <p:cNvGrpSpPr/>
            <p:nvPr/>
          </p:nvGrpSpPr>
          <p:grpSpPr>
            <a:xfrm>
              <a:off x="6322" y="7159"/>
              <a:ext cx="902" cy="910"/>
              <a:chOff x="13793" y="3759"/>
              <a:chExt cx="902" cy="910"/>
            </a:xfrm>
          </p:grpSpPr>
          <p:sp>
            <p:nvSpPr>
              <p:cNvPr id="25" name="Oval 93"/>
              <p:cNvSpPr>
                <a:spLocks noChangeArrowheads="1"/>
              </p:cNvSpPr>
              <p:nvPr/>
            </p:nvSpPr>
            <p:spPr bwMode="auto">
              <a:xfrm>
                <a:off x="13793" y="3759"/>
                <a:ext cx="903" cy="910"/>
              </a:xfrm>
              <a:prstGeom prst="ellipse">
                <a:avLst/>
              </a:prstGeom>
              <a:solidFill>
                <a:srgbClr val="2C353A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solidFill>
                    <a:prstClr val="black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32" name="Freeform 104"/>
              <p:cNvSpPr>
                <a:spLocks noEditPoints="1"/>
              </p:cNvSpPr>
              <p:nvPr/>
            </p:nvSpPr>
            <p:spPr bwMode="auto">
              <a:xfrm>
                <a:off x="14093" y="4024"/>
                <a:ext cx="303" cy="380"/>
              </a:xfrm>
              <a:custGeom>
                <a:avLst/>
                <a:gdLst>
                  <a:gd name="T0" fmla="*/ 87 w 121"/>
                  <a:gd name="T1" fmla="*/ 62 h 152"/>
                  <a:gd name="T2" fmla="*/ 22 w 121"/>
                  <a:gd name="T3" fmla="*/ 62 h 152"/>
                  <a:gd name="T4" fmla="*/ 22 w 121"/>
                  <a:gd name="T5" fmla="*/ 72 h 152"/>
                  <a:gd name="T6" fmla="*/ 87 w 121"/>
                  <a:gd name="T7" fmla="*/ 72 h 152"/>
                  <a:gd name="T8" fmla="*/ 87 w 121"/>
                  <a:gd name="T9" fmla="*/ 62 h 152"/>
                  <a:gd name="T10" fmla="*/ 87 w 121"/>
                  <a:gd name="T11" fmla="*/ 24 h 152"/>
                  <a:gd name="T12" fmla="*/ 22 w 121"/>
                  <a:gd name="T13" fmla="*/ 24 h 152"/>
                  <a:gd name="T14" fmla="*/ 22 w 121"/>
                  <a:gd name="T15" fmla="*/ 34 h 152"/>
                  <a:gd name="T16" fmla="*/ 87 w 121"/>
                  <a:gd name="T17" fmla="*/ 34 h 152"/>
                  <a:gd name="T18" fmla="*/ 87 w 121"/>
                  <a:gd name="T19" fmla="*/ 24 h 152"/>
                  <a:gd name="T20" fmla="*/ 87 w 121"/>
                  <a:gd name="T21" fmla="*/ 44 h 152"/>
                  <a:gd name="T22" fmla="*/ 22 w 121"/>
                  <a:gd name="T23" fmla="*/ 44 h 152"/>
                  <a:gd name="T24" fmla="*/ 22 w 121"/>
                  <a:gd name="T25" fmla="*/ 52 h 152"/>
                  <a:gd name="T26" fmla="*/ 87 w 121"/>
                  <a:gd name="T27" fmla="*/ 52 h 152"/>
                  <a:gd name="T28" fmla="*/ 87 w 121"/>
                  <a:gd name="T29" fmla="*/ 44 h 152"/>
                  <a:gd name="T30" fmla="*/ 22 w 121"/>
                  <a:gd name="T31" fmla="*/ 90 h 152"/>
                  <a:gd name="T32" fmla="*/ 54 w 121"/>
                  <a:gd name="T33" fmla="*/ 90 h 152"/>
                  <a:gd name="T34" fmla="*/ 54 w 121"/>
                  <a:gd name="T35" fmla="*/ 80 h 152"/>
                  <a:gd name="T36" fmla="*/ 22 w 121"/>
                  <a:gd name="T37" fmla="*/ 80 h 152"/>
                  <a:gd name="T38" fmla="*/ 22 w 121"/>
                  <a:gd name="T39" fmla="*/ 90 h 152"/>
                  <a:gd name="T40" fmla="*/ 107 w 121"/>
                  <a:gd name="T41" fmla="*/ 14 h 152"/>
                  <a:gd name="T42" fmla="*/ 107 w 121"/>
                  <a:gd name="T43" fmla="*/ 0 h 152"/>
                  <a:gd name="T44" fmla="*/ 0 w 121"/>
                  <a:gd name="T45" fmla="*/ 0 h 152"/>
                  <a:gd name="T46" fmla="*/ 0 w 121"/>
                  <a:gd name="T47" fmla="*/ 138 h 152"/>
                  <a:gd name="T48" fmla="*/ 14 w 121"/>
                  <a:gd name="T49" fmla="*/ 138 h 152"/>
                  <a:gd name="T50" fmla="*/ 14 w 121"/>
                  <a:gd name="T51" fmla="*/ 152 h 152"/>
                  <a:gd name="T52" fmla="*/ 85 w 121"/>
                  <a:gd name="T53" fmla="*/ 152 h 152"/>
                  <a:gd name="T54" fmla="*/ 121 w 121"/>
                  <a:gd name="T55" fmla="*/ 152 h 152"/>
                  <a:gd name="T56" fmla="*/ 121 w 121"/>
                  <a:gd name="T57" fmla="*/ 116 h 152"/>
                  <a:gd name="T58" fmla="*/ 121 w 121"/>
                  <a:gd name="T59" fmla="*/ 14 h 152"/>
                  <a:gd name="T60" fmla="*/ 107 w 121"/>
                  <a:gd name="T61" fmla="*/ 14 h 152"/>
                  <a:gd name="T62" fmla="*/ 8 w 121"/>
                  <a:gd name="T63" fmla="*/ 132 h 152"/>
                  <a:gd name="T64" fmla="*/ 8 w 121"/>
                  <a:gd name="T65" fmla="*/ 8 h 152"/>
                  <a:gd name="T66" fmla="*/ 99 w 121"/>
                  <a:gd name="T67" fmla="*/ 8 h 152"/>
                  <a:gd name="T68" fmla="*/ 99 w 121"/>
                  <a:gd name="T69" fmla="*/ 100 h 152"/>
                  <a:gd name="T70" fmla="*/ 68 w 121"/>
                  <a:gd name="T71" fmla="*/ 100 h 152"/>
                  <a:gd name="T72" fmla="*/ 68 w 121"/>
                  <a:gd name="T73" fmla="*/ 132 h 152"/>
                  <a:gd name="T74" fmla="*/ 8 w 121"/>
                  <a:gd name="T75" fmla="*/ 132 h 152"/>
                  <a:gd name="T76" fmla="*/ 113 w 121"/>
                  <a:gd name="T77" fmla="*/ 112 h 152"/>
                  <a:gd name="T78" fmla="*/ 113 w 121"/>
                  <a:gd name="T79" fmla="*/ 144 h 152"/>
                  <a:gd name="T80" fmla="*/ 81 w 121"/>
                  <a:gd name="T81" fmla="*/ 144 h 152"/>
                  <a:gd name="T82" fmla="*/ 22 w 121"/>
                  <a:gd name="T83" fmla="*/ 144 h 152"/>
                  <a:gd name="T84" fmla="*/ 22 w 121"/>
                  <a:gd name="T85" fmla="*/ 138 h 152"/>
                  <a:gd name="T86" fmla="*/ 72 w 121"/>
                  <a:gd name="T87" fmla="*/ 138 h 152"/>
                  <a:gd name="T88" fmla="*/ 107 w 121"/>
                  <a:gd name="T89" fmla="*/ 104 h 152"/>
                  <a:gd name="T90" fmla="*/ 107 w 121"/>
                  <a:gd name="T91" fmla="*/ 20 h 152"/>
                  <a:gd name="T92" fmla="*/ 113 w 121"/>
                  <a:gd name="T93" fmla="*/ 20 h 152"/>
                  <a:gd name="T94" fmla="*/ 113 w 121"/>
                  <a:gd name="T95" fmla="*/ 112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21" h="152">
                    <a:moveTo>
                      <a:pt x="87" y="62"/>
                    </a:moveTo>
                    <a:lnTo>
                      <a:pt x="22" y="62"/>
                    </a:lnTo>
                    <a:lnTo>
                      <a:pt x="22" y="72"/>
                    </a:lnTo>
                    <a:lnTo>
                      <a:pt x="87" y="72"/>
                    </a:lnTo>
                    <a:lnTo>
                      <a:pt x="87" y="62"/>
                    </a:lnTo>
                    <a:close/>
                    <a:moveTo>
                      <a:pt x="87" y="24"/>
                    </a:moveTo>
                    <a:lnTo>
                      <a:pt x="22" y="24"/>
                    </a:lnTo>
                    <a:lnTo>
                      <a:pt x="22" y="34"/>
                    </a:lnTo>
                    <a:lnTo>
                      <a:pt x="87" y="34"/>
                    </a:lnTo>
                    <a:lnTo>
                      <a:pt x="87" y="24"/>
                    </a:lnTo>
                    <a:close/>
                    <a:moveTo>
                      <a:pt x="87" y="44"/>
                    </a:moveTo>
                    <a:lnTo>
                      <a:pt x="22" y="44"/>
                    </a:lnTo>
                    <a:lnTo>
                      <a:pt x="22" y="52"/>
                    </a:lnTo>
                    <a:lnTo>
                      <a:pt x="87" y="52"/>
                    </a:lnTo>
                    <a:lnTo>
                      <a:pt x="87" y="44"/>
                    </a:lnTo>
                    <a:close/>
                    <a:moveTo>
                      <a:pt x="22" y="90"/>
                    </a:moveTo>
                    <a:lnTo>
                      <a:pt x="54" y="90"/>
                    </a:lnTo>
                    <a:lnTo>
                      <a:pt x="54" y="80"/>
                    </a:lnTo>
                    <a:lnTo>
                      <a:pt x="22" y="80"/>
                    </a:lnTo>
                    <a:lnTo>
                      <a:pt x="22" y="90"/>
                    </a:lnTo>
                    <a:close/>
                    <a:moveTo>
                      <a:pt x="107" y="14"/>
                    </a:moveTo>
                    <a:lnTo>
                      <a:pt x="107" y="0"/>
                    </a:lnTo>
                    <a:lnTo>
                      <a:pt x="0" y="0"/>
                    </a:lnTo>
                    <a:lnTo>
                      <a:pt x="0" y="138"/>
                    </a:lnTo>
                    <a:lnTo>
                      <a:pt x="14" y="138"/>
                    </a:lnTo>
                    <a:lnTo>
                      <a:pt x="14" y="152"/>
                    </a:lnTo>
                    <a:lnTo>
                      <a:pt x="85" y="152"/>
                    </a:lnTo>
                    <a:lnTo>
                      <a:pt x="121" y="152"/>
                    </a:lnTo>
                    <a:lnTo>
                      <a:pt x="121" y="116"/>
                    </a:lnTo>
                    <a:lnTo>
                      <a:pt x="121" y="14"/>
                    </a:lnTo>
                    <a:lnTo>
                      <a:pt x="107" y="14"/>
                    </a:lnTo>
                    <a:close/>
                    <a:moveTo>
                      <a:pt x="8" y="132"/>
                    </a:moveTo>
                    <a:lnTo>
                      <a:pt x="8" y="8"/>
                    </a:lnTo>
                    <a:lnTo>
                      <a:pt x="99" y="8"/>
                    </a:lnTo>
                    <a:lnTo>
                      <a:pt x="99" y="100"/>
                    </a:lnTo>
                    <a:lnTo>
                      <a:pt x="68" y="100"/>
                    </a:lnTo>
                    <a:lnTo>
                      <a:pt x="68" y="132"/>
                    </a:lnTo>
                    <a:lnTo>
                      <a:pt x="8" y="132"/>
                    </a:lnTo>
                    <a:close/>
                    <a:moveTo>
                      <a:pt x="113" y="112"/>
                    </a:moveTo>
                    <a:lnTo>
                      <a:pt x="113" y="144"/>
                    </a:lnTo>
                    <a:lnTo>
                      <a:pt x="81" y="144"/>
                    </a:lnTo>
                    <a:lnTo>
                      <a:pt x="22" y="144"/>
                    </a:lnTo>
                    <a:lnTo>
                      <a:pt x="22" y="138"/>
                    </a:lnTo>
                    <a:lnTo>
                      <a:pt x="72" y="138"/>
                    </a:lnTo>
                    <a:lnTo>
                      <a:pt x="107" y="104"/>
                    </a:lnTo>
                    <a:lnTo>
                      <a:pt x="107" y="20"/>
                    </a:lnTo>
                    <a:lnTo>
                      <a:pt x="113" y="20"/>
                    </a:lnTo>
                    <a:lnTo>
                      <a:pt x="113" y="112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solidFill>
                    <a:prstClr val="black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</p:grpSp>
        <p:sp>
          <p:nvSpPr>
            <p:cNvPr id="38" name="矩形 37"/>
            <p:cNvSpPr/>
            <p:nvPr/>
          </p:nvSpPr>
          <p:spPr>
            <a:xfrm>
              <a:off x="4848" y="8188"/>
              <a:ext cx="3852" cy="1234"/>
            </a:xfrm>
            <a:prstGeom prst="rect">
              <a:avLst/>
            </a:prstGeom>
          </p:spPr>
          <p:txBody>
            <a:bodyPr wrap="square" lIns="91840" tIns="45920" rIns="91840" bIns="4592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000" b="1" dirty="0">
                  <a:solidFill>
                    <a:schemeClr val="tx1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rPr>
                <a:t>9.</a:t>
              </a:r>
              <a:r>
                <a:rPr lang="en-US" altLang="zh-CN" sz="1000" b="1" dirty="0">
                  <a:solidFill>
                    <a:schemeClr val="tx1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rPr>
                <a:t>30</a:t>
              </a:r>
              <a:r>
                <a:rPr lang="zh-CN" altLang="en-US" sz="1000" b="1" dirty="0">
                  <a:solidFill>
                    <a:schemeClr val="tx1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rPr>
                <a:t>日依据老师上课所讲内容使用</a:t>
              </a:r>
              <a:r>
                <a:rPr lang="en-US" altLang="zh-CN" sz="1000" b="1" dirty="0">
                  <a:solidFill>
                    <a:schemeClr val="tx1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rPr>
                <a:t>powerdesigner</a:t>
              </a:r>
              <a:r>
                <a:rPr lang="zh-CN" altLang="en-US" sz="1000" b="1" dirty="0">
                  <a:solidFill>
                    <a:schemeClr val="tx1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rPr>
                <a:t>重绘</a:t>
              </a:r>
              <a:r>
                <a:rPr lang="en-US" altLang="zh-CN" sz="1000" b="1" dirty="0">
                  <a:solidFill>
                    <a:schemeClr val="tx1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rPr>
                <a:t>usecase</a:t>
              </a:r>
              <a:r>
                <a:rPr lang="zh-CN" altLang="en-US" sz="1000" b="1" dirty="0">
                  <a:solidFill>
                    <a:schemeClr val="tx1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rPr>
                <a:t>模型，并添加了</a:t>
              </a:r>
              <a:r>
                <a:rPr lang="en-US" altLang="zh-CN" sz="1000" b="1" dirty="0">
                  <a:solidFill>
                    <a:schemeClr val="tx1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rPr>
                <a:t>specification</a:t>
              </a:r>
              <a:r>
                <a:rPr lang="zh-CN" altLang="en-US" sz="1000" b="1" dirty="0">
                  <a:solidFill>
                    <a:schemeClr val="tx1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rPr>
                <a:t>内容。</a:t>
              </a:r>
            </a:p>
          </p:txBody>
        </p:sp>
      </p:grpSp>
      <p:grpSp>
        <p:nvGrpSpPr>
          <p:cNvPr id="56" name="组合 55"/>
          <p:cNvGrpSpPr/>
          <p:nvPr/>
        </p:nvGrpSpPr>
        <p:grpSpPr>
          <a:xfrm>
            <a:off x="7821930" y="4549140"/>
            <a:ext cx="2446020" cy="1203325"/>
            <a:chOff x="12318" y="7164"/>
            <a:chExt cx="3852" cy="1895"/>
          </a:xfrm>
        </p:grpSpPr>
        <p:grpSp>
          <p:nvGrpSpPr>
            <p:cNvPr id="3" name="组合 2"/>
            <p:cNvGrpSpPr/>
            <p:nvPr/>
          </p:nvGrpSpPr>
          <p:grpSpPr>
            <a:xfrm>
              <a:off x="13793" y="7164"/>
              <a:ext cx="902" cy="904"/>
              <a:chOff x="6210" y="7164"/>
              <a:chExt cx="902" cy="904"/>
            </a:xfrm>
          </p:grpSpPr>
          <p:sp>
            <p:nvSpPr>
              <p:cNvPr id="26" name="Oval 94"/>
              <p:cNvSpPr>
                <a:spLocks noChangeArrowheads="1"/>
              </p:cNvSpPr>
              <p:nvPr/>
            </p:nvSpPr>
            <p:spPr bwMode="auto">
              <a:xfrm>
                <a:off x="6210" y="7164"/>
                <a:ext cx="903" cy="905"/>
              </a:xfrm>
              <a:prstGeom prst="ellipse">
                <a:avLst/>
              </a:prstGeom>
              <a:solidFill>
                <a:srgbClr val="2C353A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solidFill>
                    <a:prstClr val="black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31" name="Freeform 102"/>
              <p:cNvSpPr>
                <a:spLocks noEditPoints="1"/>
              </p:cNvSpPr>
              <p:nvPr/>
            </p:nvSpPr>
            <p:spPr bwMode="auto">
              <a:xfrm>
                <a:off x="6470" y="7464"/>
                <a:ext cx="385" cy="300"/>
              </a:xfrm>
              <a:custGeom>
                <a:avLst/>
                <a:gdLst>
                  <a:gd name="T0" fmla="*/ 138 w 154"/>
                  <a:gd name="T1" fmla="*/ 32 h 120"/>
                  <a:gd name="T2" fmla="*/ 138 w 154"/>
                  <a:gd name="T3" fmla="*/ 16 h 120"/>
                  <a:gd name="T4" fmla="*/ 122 w 154"/>
                  <a:gd name="T5" fmla="*/ 16 h 120"/>
                  <a:gd name="T6" fmla="*/ 122 w 154"/>
                  <a:gd name="T7" fmla="*/ 0 h 120"/>
                  <a:gd name="T8" fmla="*/ 0 w 154"/>
                  <a:gd name="T9" fmla="*/ 0 h 120"/>
                  <a:gd name="T10" fmla="*/ 0 w 154"/>
                  <a:gd name="T11" fmla="*/ 90 h 120"/>
                  <a:gd name="T12" fmla="*/ 16 w 154"/>
                  <a:gd name="T13" fmla="*/ 90 h 120"/>
                  <a:gd name="T14" fmla="*/ 16 w 154"/>
                  <a:gd name="T15" fmla="*/ 106 h 120"/>
                  <a:gd name="T16" fmla="*/ 32 w 154"/>
                  <a:gd name="T17" fmla="*/ 106 h 120"/>
                  <a:gd name="T18" fmla="*/ 32 w 154"/>
                  <a:gd name="T19" fmla="*/ 120 h 120"/>
                  <a:gd name="T20" fmla="*/ 154 w 154"/>
                  <a:gd name="T21" fmla="*/ 120 h 120"/>
                  <a:gd name="T22" fmla="*/ 154 w 154"/>
                  <a:gd name="T23" fmla="*/ 32 h 120"/>
                  <a:gd name="T24" fmla="*/ 138 w 154"/>
                  <a:gd name="T25" fmla="*/ 32 h 120"/>
                  <a:gd name="T26" fmla="*/ 10 w 154"/>
                  <a:gd name="T27" fmla="*/ 80 h 120"/>
                  <a:gd name="T28" fmla="*/ 10 w 154"/>
                  <a:gd name="T29" fmla="*/ 10 h 120"/>
                  <a:gd name="T30" fmla="*/ 112 w 154"/>
                  <a:gd name="T31" fmla="*/ 10 h 120"/>
                  <a:gd name="T32" fmla="*/ 112 w 154"/>
                  <a:gd name="T33" fmla="*/ 80 h 120"/>
                  <a:gd name="T34" fmla="*/ 10 w 154"/>
                  <a:gd name="T35" fmla="*/ 80 h 120"/>
                  <a:gd name="T36" fmla="*/ 26 w 154"/>
                  <a:gd name="T37" fmla="*/ 96 h 120"/>
                  <a:gd name="T38" fmla="*/ 26 w 154"/>
                  <a:gd name="T39" fmla="*/ 90 h 120"/>
                  <a:gd name="T40" fmla="*/ 122 w 154"/>
                  <a:gd name="T41" fmla="*/ 90 h 120"/>
                  <a:gd name="T42" fmla="*/ 122 w 154"/>
                  <a:gd name="T43" fmla="*/ 26 h 120"/>
                  <a:gd name="T44" fmla="*/ 128 w 154"/>
                  <a:gd name="T45" fmla="*/ 26 h 120"/>
                  <a:gd name="T46" fmla="*/ 128 w 154"/>
                  <a:gd name="T47" fmla="*/ 96 h 120"/>
                  <a:gd name="T48" fmla="*/ 26 w 154"/>
                  <a:gd name="T49" fmla="*/ 96 h 120"/>
                  <a:gd name="T50" fmla="*/ 144 w 154"/>
                  <a:gd name="T51" fmla="*/ 110 h 120"/>
                  <a:gd name="T52" fmla="*/ 42 w 154"/>
                  <a:gd name="T53" fmla="*/ 110 h 120"/>
                  <a:gd name="T54" fmla="*/ 42 w 154"/>
                  <a:gd name="T55" fmla="*/ 106 h 120"/>
                  <a:gd name="T56" fmla="*/ 138 w 154"/>
                  <a:gd name="T57" fmla="*/ 106 h 120"/>
                  <a:gd name="T58" fmla="*/ 138 w 154"/>
                  <a:gd name="T59" fmla="*/ 42 h 120"/>
                  <a:gd name="T60" fmla="*/ 144 w 154"/>
                  <a:gd name="T61" fmla="*/ 42 h 120"/>
                  <a:gd name="T62" fmla="*/ 144 w 154"/>
                  <a:gd name="T63" fmla="*/ 11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54" h="120">
                    <a:moveTo>
                      <a:pt x="138" y="32"/>
                    </a:moveTo>
                    <a:lnTo>
                      <a:pt x="138" y="16"/>
                    </a:lnTo>
                    <a:lnTo>
                      <a:pt x="122" y="16"/>
                    </a:lnTo>
                    <a:lnTo>
                      <a:pt x="122" y="0"/>
                    </a:lnTo>
                    <a:lnTo>
                      <a:pt x="0" y="0"/>
                    </a:lnTo>
                    <a:lnTo>
                      <a:pt x="0" y="90"/>
                    </a:lnTo>
                    <a:lnTo>
                      <a:pt x="16" y="90"/>
                    </a:lnTo>
                    <a:lnTo>
                      <a:pt x="16" y="106"/>
                    </a:lnTo>
                    <a:lnTo>
                      <a:pt x="32" y="106"/>
                    </a:lnTo>
                    <a:lnTo>
                      <a:pt x="32" y="120"/>
                    </a:lnTo>
                    <a:lnTo>
                      <a:pt x="154" y="120"/>
                    </a:lnTo>
                    <a:lnTo>
                      <a:pt x="154" y="32"/>
                    </a:lnTo>
                    <a:lnTo>
                      <a:pt x="138" y="32"/>
                    </a:lnTo>
                    <a:close/>
                    <a:moveTo>
                      <a:pt x="10" y="80"/>
                    </a:moveTo>
                    <a:lnTo>
                      <a:pt x="10" y="10"/>
                    </a:lnTo>
                    <a:lnTo>
                      <a:pt x="112" y="10"/>
                    </a:lnTo>
                    <a:lnTo>
                      <a:pt x="112" y="80"/>
                    </a:lnTo>
                    <a:lnTo>
                      <a:pt x="10" y="80"/>
                    </a:lnTo>
                    <a:close/>
                    <a:moveTo>
                      <a:pt x="26" y="96"/>
                    </a:moveTo>
                    <a:lnTo>
                      <a:pt x="26" y="90"/>
                    </a:lnTo>
                    <a:lnTo>
                      <a:pt x="122" y="90"/>
                    </a:lnTo>
                    <a:lnTo>
                      <a:pt x="122" y="26"/>
                    </a:lnTo>
                    <a:lnTo>
                      <a:pt x="128" y="26"/>
                    </a:lnTo>
                    <a:lnTo>
                      <a:pt x="128" y="96"/>
                    </a:lnTo>
                    <a:lnTo>
                      <a:pt x="26" y="96"/>
                    </a:lnTo>
                    <a:close/>
                    <a:moveTo>
                      <a:pt x="144" y="110"/>
                    </a:moveTo>
                    <a:lnTo>
                      <a:pt x="42" y="110"/>
                    </a:lnTo>
                    <a:lnTo>
                      <a:pt x="42" y="106"/>
                    </a:lnTo>
                    <a:lnTo>
                      <a:pt x="138" y="106"/>
                    </a:lnTo>
                    <a:lnTo>
                      <a:pt x="138" y="42"/>
                    </a:lnTo>
                    <a:lnTo>
                      <a:pt x="144" y="42"/>
                    </a:lnTo>
                    <a:lnTo>
                      <a:pt x="144" y="11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solidFill>
                    <a:prstClr val="black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</p:grpSp>
        <p:sp>
          <p:nvSpPr>
            <p:cNvPr id="39" name="矩形 38"/>
            <p:cNvSpPr/>
            <p:nvPr/>
          </p:nvSpPr>
          <p:spPr>
            <a:xfrm>
              <a:off x="12318" y="8188"/>
              <a:ext cx="3852" cy="871"/>
            </a:xfrm>
            <a:prstGeom prst="rect">
              <a:avLst/>
            </a:prstGeom>
          </p:spPr>
          <p:txBody>
            <a:bodyPr wrap="square" lIns="91840" tIns="45920" rIns="91840" bIns="4592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1000" b="1" dirty="0">
                  <a:solidFill>
                    <a:schemeClr val="tx1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rPr>
                <a:t>10.2</a:t>
              </a:r>
              <a:r>
                <a:rPr lang="zh-CN" altLang="en-US" sz="1000" b="1" dirty="0">
                  <a:solidFill>
                    <a:schemeClr val="tx1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rPr>
                <a:t>日组内评审后，增加教师对班级的管理功能</a:t>
              </a:r>
            </a:p>
          </p:txBody>
        </p:sp>
      </p:grpSp>
      <p:grpSp>
        <p:nvGrpSpPr>
          <p:cNvPr id="54" name="组合 53"/>
          <p:cNvGrpSpPr/>
          <p:nvPr/>
        </p:nvGrpSpPr>
        <p:grpSpPr>
          <a:xfrm>
            <a:off x="7823200" y="1833880"/>
            <a:ext cx="2446020" cy="1130935"/>
            <a:chOff x="12440" y="2863"/>
            <a:chExt cx="3852" cy="1781"/>
          </a:xfrm>
        </p:grpSpPr>
        <p:grpSp>
          <p:nvGrpSpPr>
            <p:cNvPr id="45" name="组合 44"/>
            <p:cNvGrpSpPr/>
            <p:nvPr/>
          </p:nvGrpSpPr>
          <p:grpSpPr>
            <a:xfrm>
              <a:off x="13786" y="3734"/>
              <a:ext cx="910" cy="910"/>
              <a:chOff x="9998" y="3759"/>
              <a:chExt cx="910" cy="910"/>
            </a:xfrm>
          </p:grpSpPr>
          <p:sp>
            <p:nvSpPr>
              <p:cNvPr id="46" name="Oval 92"/>
              <p:cNvSpPr>
                <a:spLocks noChangeArrowheads="1"/>
              </p:cNvSpPr>
              <p:nvPr/>
            </p:nvSpPr>
            <p:spPr bwMode="auto">
              <a:xfrm>
                <a:off x="9998" y="3759"/>
                <a:ext cx="910" cy="910"/>
              </a:xfrm>
              <a:prstGeom prst="ellipse">
                <a:avLst/>
              </a:prstGeom>
              <a:solidFill>
                <a:srgbClr val="2C353A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solidFill>
                    <a:prstClr val="black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47" name="Freeform 100"/>
              <p:cNvSpPr>
                <a:spLocks noEditPoints="1"/>
              </p:cNvSpPr>
              <p:nvPr/>
            </p:nvSpPr>
            <p:spPr bwMode="auto">
              <a:xfrm>
                <a:off x="10263" y="4059"/>
                <a:ext cx="360" cy="305"/>
              </a:xfrm>
              <a:custGeom>
                <a:avLst/>
                <a:gdLst>
                  <a:gd name="T0" fmla="*/ 3 w 72"/>
                  <a:gd name="T1" fmla="*/ 59 h 61"/>
                  <a:gd name="T2" fmla="*/ 6 w 72"/>
                  <a:gd name="T3" fmla="*/ 61 h 61"/>
                  <a:gd name="T4" fmla="*/ 19 w 72"/>
                  <a:gd name="T5" fmla="*/ 61 h 61"/>
                  <a:gd name="T6" fmla="*/ 19 w 72"/>
                  <a:gd name="T7" fmla="*/ 34 h 61"/>
                  <a:gd name="T8" fmla="*/ 3 w 72"/>
                  <a:gd name="T9" fmla="*/ 50 h 61"/>
                  <a:gd name="T10" fmla="*/ 3 w 72"/>
                  <a:gd name="T11" fmla="*/ 59 h 61"/>
                  <a:gd name="T12" fmla="*/ 58 w 72"/>
                  <a:gd name="T13" fmla="*/ 2 h 61"/>
                  <a:gd name="T14" fmla="*/ 55 w 72"/>
                  <a:gd name="T15" fmla="*/ 5 h 61"/>
                  <a:gd name="T16" fmla="*/ 58 w 72"/>
                  <a:gd name="T17" fmla="*/ 7 h 61"/>
                  <a:gd name="T18" fmla="*/ 61 w 72"/>
                  <a:gd name="T19" fmla="*/ 7 h 61"/>
                  <a:gd name="T20" fmla="*/ 35 w 72"/>
                  <a:gd name="T21" fmla="*/ 34 h 61"/>
                  <a:gd name="T22" fmla="*/ 19 w 72"/>
                  <a:gd name="T23" fmla="*/ 18 h 61"/>
                  <a:gd name="T24" fmla="*/ 1 w 72"/>
                  <a:gd name="T25" fmla="*/ 36 h 61"/>
                  <a:gd name="T26" fmla="*/ 1 w 72"/>
                  <a:gd name="T27" fmla="*/ 40 h 61"/>
                  <a:gd name="T28" fmla="*/ 5 w 72"/>
                  <a:gd name="T29" fmla="*/ 40 h 61"/>
                  <a:gd name="T30" fmla="*/ 19 w 72"/>
                  <a:gd name="T31" fmla="*/ 26 h 61"/>
                  <a:gd name="T32" fmla="*/ 35 w 72"/>
                  <a:gd name="T33" fmla="*/ 42 h 61"/>
                  <a:gd name="T34" fmla="*/ 65 w 72"/>
                  <a:gd name="T35" fmla="*/ 11 h 61"/>
                  <a:gd name="T36" fmla="*/ 65 w 72"/>
                  <a:gd name="T37" fmla="*/ 14 h 61"/>
                  <a:gd name="T38" fmla="*/ 68 w 72"/>
                  <a:gd name="T39" fmla="*/ 17 h 61"/>
                  <a:gd name="T40" fmla="*/ 68 w 72"/>
                  <a:gd name="T41" fmla="*/ 17 h 61"/>
                  <a:gd name="T42" fmla="*/ 71 w 72"/>
                  <a:gd name="T43" fmla="*/ 15 h 61"/>
                  <a:gd name="T44" fmla="*/ 72 w 72"/>
                  <a:gd name="T45" fmla="*/ 0 h 61"/>
                  <a:gd name="T46" fmla="*/ 58 w 72"/>
                  <a:gd name="T47" fmla="*/ 2 h 61"/>
                  <a:gd name="T48" fmla="*/ 26 w 72"/>
                  <a:gd name="T49" fmla="*/ 40 h 61"/>
                  <a:gd name="T50" fmla="*/ 26 w 72"/>
                  <a:gd name="T51" fmla="*/ 61 h 61"/>
                  <a:gd name="T52" fmla="*/ 42 w 72"/>
                  <a:gd name="T53" fmla="*/ 61 h 61"/>
                  <a:gd name="T54" fmla="*/ 42 w 72"/>
                  <a:gd name="T55" fmla="*/ 42 h 61"/>
                  <a:gd name="T56" fmla="*/ 35 w 72"/>
                  <a:gd name="T57" fmla="*/ 49 h 61"/>
                  <a:gd name="T58" fmla="*/ 26 w 72"/>
                  <a:gd name="T59" fmla="*/ 40 h 61"/>
                  <a:gd name="T60" fmla="*/ 48 w 72"/>
                  <a:gd name="T61" fmla="*/ 36 h 61"/>
                  <a:gd name="T62" fmla="*/ 48 w 72"/>
                  <a:gd name="T63" fmla="*/ 61 h 61"/>
                  <a:gd name="T64" fmla="*/ 61 w 72"/>
                  <a:gd name="T65" fmla="*/ 61 h 61"/>
                  <a:gd name="T66" fmla="*/ 64 w 72"/>
                  <a:gd name="T67" fmla="*/ 59 h 61"/>
                  <a:gd name="T68" fmla="*/ 64 w 72"/>
                  <a:gd name="T69" fmla="*/ 34 h 61"/>
                  <a:gd name="T70" fmla="*/ 64 w 72"/>
                  <a:gd name="T71" fmla="*/ 20 h 61"/>
                  <a:gd name="T72" fmla="*/ 50 w 72"/>
                  <a:gd name="T73" fmla="*/ 34 h 61"/>
                  <a:gd name="T74" fmla="*/ 48 w 72"/>
                  <a:gd name="T75" fmla="*/ 36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72" h="61">
                    <a:moveTo>
                      <a:pt x="3" y="59"/>
                    </a:moveTo>
                    <a:cubicBezTo>
                      <a:pt x="3" y="60"/>
                      <a:pt x="5" y="61"/>
                      <a:pt x="6" y="61"/>
                    </a:cubicBezTo>
                    <a:cubicBezTo>
                      <a:pt x="19" y="61"/>
                      <a:pt x="19" y="61"/>
                      <a:pt x="19" y="61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3" y="50"/>
                      <a:pt x="3" y="50"/>
                      <a:pt x="3" y="50"/>
                    </a:cubicBezTo>
                    <a:lnTo>
                      <a:pt x="3" y="59"/>
                    </a:lnTo>
                    <a:close/>
                    <a:moveTo>
                      <a:pt x="58" y="2"/>
                    </a:moveTo>
                    <a:cubicBezTo>
                      <a:pt x="56" y="2"/>
                      <a:pt x="55" y="3"/>
                      <a:pt x="55" y="5"/>
                    </a:cubicBezTo>
                    <a:cubicBezTo>
                      <a:pt x="55" y="6"/>
                      <a:pt x="57" y="8"/>
                      <a:pt x="58" y="7"/>
                    </a:cubicBezTo>
                    <a:cubicBezTo>
                      <a:pt x="61" y="7"/>
                      <a:pt x="61" y="7"/>
                      <a:pt x="61" y="7"/>
                    </a:cubicBezTo>
                    <a:cubicBezTo>
                      <a:pt x="35" y="34"/>
                      <a:pt x="35" y="34"/>
                      <a:pt x="35" y="34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" y="36"/>
                      <a:pt x="1" y="36"/>
                      <a:pt x="1" y="36"/>
                    </a:cubicBezTo>
                    <a:cubicBezTo>
                      <a:pt x="0" y="37"/>
                      <a:pt x="0" y="39"/>
                      <a:pt x="1" y="40"/>
                    </a:cubicBezTo>
                    <a:cubicBezTo>
                      <a:pt x="2" y="41"/>
                      <a:pt x="4" y="41"/>
                      <a:pt x="5" y="40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35" y="42"/>
                      <a:pt x="35" y="42"/>
                      <a:pt x="35" y="42"/>
                    </a:cubicBezTo>
                    <a:cubicBezTo>
                      <a:pt x="65" y="11"/>
                      <a:pt x="65" y="11"/>
                      <a:pt x="65" y="11"/>
                    </a:cubicBezTo>
                    <a:cubicBezTo>
                      <a:pt x="65" y="14"/>
                      <a:pt x="65" y="14"/>
                      <a:pt x="65" y="14"/>
                    </a:cubicBezTo>
                    <a:cubicBezTo>
                      <a:pt x="65" y="16"/>
                      <a:pt x="66" y="17"/>
                      <a:pt x="68" y="17"/>
                    </a:cubicBezTo>
                    <a:cubicBezTo>
                      <a:pt x="68" y="17"/>
                      <a:pt x="68" y="17"/>
                      <a:pt x="68" y="17"/>
                    </a:cubicBezTo>
                    <a:cubicBezTo>
                      <a:pt x="69" y="17"/>
                      <a:pt x="71" y="16"/>
                      <a:pt x="71" y="15"/>
                    </a:cubicBezTo>
                    <a:cubicBezTo>
                      <a:pt x="72" y="0"/>
                      <a:pt x="72" y="0"/>
                      <a:pt x="72" y="0"/>
                    </a:cubicBezTo>
                    <a:lnTo>
                      <a:pt x="58" y="2"/>
                    </a:lnTo>
                    <a:close/>
                    <a:moveTo>
                      <a:pt x="26" y="40"/>
                    </a:moveTo>
                    <a:cubicBezTo>
                      <a:pt x="26" y="61"/>
                      <a:pt x="26" y="61"/>
                      <a:pt x="26" y="61"/>
                    </a:cubicBezTo>
                    <a:cubicBezTo>
                      <a:pt x="42" y="61"/>
                      <a:pt x="42" y="61"/>
                      <a:pt x="42" y="61"/>
                    </a:cubicBezTo>
                    <a:cubicBezTo>
                      <a:pt x="42" y="42"/>
                      <a:pt x="42" y="42"/>
                      <a:pt x="42" y="42"/>
                    </a:cubicBezTo>
                    <a:cubicBezTo>
                      <a:pt x="35" y="49"/>
                      <a:pt x="35" y="49"/>
                      <a:pt x="35" y="49"/>
                    </a:cubicBezTo>
                    <a:lnTo>
                      <a:pt x="26" y="40"/>
                    </a:lnTo>
                    <a:close/>
                    <a:moveTo>
                      <a:pt x="48" y="36"/>
                    </a:moveTo>
                    <a:cubicBezTo>
                      <a:pt x="48" y="61"/>
                      <a:pt x="48" y="61"/>
                      <a:pt x="48" y="61"/>
                    </a:cubicBezTo>
                    <a:cubicBezTo>
                      <a:pt x="61" y="61"/>
                      <a:pt x="61" y="61"/>
                      <a:pt x="61" y="61"/>
                    </a:cubicBezTo>
                    <a:cubicBezTo>
                      <a:pt x="63" y="61"/>
                      <a:pt x="64" y="60"/>
                      <a:pt x="64" y="59"/>
                    </a:cubicBezTo>
                    <a:cubicBezTo>
                      <a:pt x="64" y="34"/>
                      <a:pt x="64" y="34"/>
                      <a:pt x="64" y="34"/>
                    </a:cubicBezTo>
                    <a:cubicBezTo>
                      <a:pt x="64" y="20"/>
                      <a:pt x="64" y="20"/>
                      <a:pt x="64" y="20"/>
                    </a:cubicBezTo>
                    <a:cubicBezTo>
                      <a:pt x="50" y="34"/>
                      <a:pt x="50" y="34"/>
                      <a:pt x="50" y="34"/>
                    </a:cubicBezTo>
                    <a:lnTo>
                      <a:pt x="48" y="3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solidFill>
                    <a:prstClr val="black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</p:grpSp>
        <p:sp>
          <p:nvSpPr>
            <p:cNvPr id="53" name="矩形 52"/>
            <p:cNvSpPr/>
            <p:nvPr/>
          </p:nvSpPr>
          <p:spPr>
            <a:xfrm>
              <a:off x="12440" y="2863"/>
              <a:ext cx="3852" cy="507"/>
            </a:xfrm>
            <a:prstGeom prst="rect">
              <a:avLst/>
            </a:prstGeom>
          </p:spPr>
          <p:txBody>
            <a:bodyPr wrap="square" lIns="91840" tIns="45920" rIns="91840" bIns="4592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1000" b="1" dirty="0">
                  <a:solidFill>
                    <a:schemeClr val="tx1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rPr>
                <a:t>9.23</a:t>
              </a:r>
              <a:r>
                <a:rPr lang="zh-CN" altLang="en-US" sz="1000" b="1" dirty="0">
                  <a:solidFill>
                    <a:schemeClr val="tx1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rPr>
                <a:t>日组会评审，增加数据分析的功能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ll/>
      </p:transition>
    </mc:Choice>
    <mc:Fallback xmlns="">
      <p:transition spd="slow"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5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5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ldLvl="0" animBg="1"/>
      <p:bldP spid="18" grpId="0" bldLvl="0" animBg="1"/>
      <p:bldP spid="19" grpId="0"/>
      <p:bldP spid="20" grpId="0" bldLvl="0" animBg="1"/>
      <p:bldP spid="21" grpId="0" bldLvl="0" animBg="1"/>
      <p:bldP spid="22" grpId="0" bldLvl="0" animBg="1"/>
      <p:bldP spid="35" grpId="0" bldLvl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0" y="0"/>
            <a:ext cx="12190413" cy="3429000"/>
          </a:xfrm>
          <a:prstGeom prst="rect">
            <a:avLst/>
          </a:prstGeom>
          <a:solidFill>
            <a:srgbClr val="2C35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334566" y="260648"/>
            <a:ext cx="11593288" cy="633670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334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94606" y="234132"/>
            <a:ext cx="1809118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rgbClr val="2C353A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usecase</a:t>
            </a:r>
            <a:r>
              <a:rPr lang="zh-CN" altLang="en-US" sz="2000" b="1" dirty="0">
                <a:solidFill>
                  <a:srgbClr val="2C353A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模型</a:t>
            </a:r>
          </a:p>
        </p:txBody>
      </p:sp>
      <p:sp>
        <p:nvSpPr>
          <p:cNvPr id="2" name="矩形 1"/>
          <p:cNvSpPr/>
          <p:nvPr/>
        </p:nvSpPr>
        <p:spPr>
          <a:xfrm>
            <a:off x="334566" y="404664"/>
            <a:ext cx="360040" cy="249812"/>
          </a:xfrm>
          <a:prstGeom prst="rect">
            <a:avLst/>
          </a:prstGeom>
          <a:solidFill>
            <a:srgbClr val="2C35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6" name="Shape 135"/>
          <p:cNvSpPr/>
          <p:nvPr/>
        </p:nvSpPr>
        <p:spPr>
          <a:xfrm>
            <a:off x="11067379" y="6340527"/>
            <a:ext cx="103868" cy="1028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7" name="Shape 118"/>
          <p:cNvSpPr/>
          <p:nvPr/>
        </p:nvSpPr>
        <p:spPr>
          <a:xfrm>
            <a:off x="11295889" y="6169391"/>
            <a:ext cx="230489" cy="2304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8" name="Shape 141"/>
          <p:cNvSpPr/>
          <p:nvPr/>
        </p:nvSpPr>
        <p:spPr>
          <a:xfrm>
            <a:off x="10487694" y="6553209"/>
            <a:ext cx="109803" cy="1088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9" name="Shape 153"/>
          <p:cNvSpPr/>
          <p:nvPr/>
        </p:nvSpPr>
        <p:spPr>
          <a:xfrm flipV="1">
            <a:off x="10539134" y="6262378"/>
            <a:ext cx="908107" cy="359088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0" name="Shape 168"/>
          <p:cNvSpPr/>
          <p:nvPr/>
        </p:nvSpPr>
        <p:spPr>
          <a:xfrm>
            <a:off x="11642117" y="6747097"/>
            <a:ext cx="43526" cy="435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254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1" name="Shape 169"/>
          <p:cNvSpPr/>
          <p:nvPr/>
        </p:nvSpPr>
        <p:spPr>
          <a:xfrm>
            <a:off x="12172341" y="6769850"/>
            <a:ext cx="43526" cy="435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254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2" name="Shape 170"/>
          <p:cNvSpPr/>
          <p:nvPr/>
        </p:nvSpPr>
        <p:spPr>
          <a:xfrm>
            <a:off x="11431413" y="6387020"/>
            <a:ext cx="225543" cy="361067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3" name="Shape 171"/>
          <p:cNvSpPr/>
          <p:nvPr/>
        </p:nvSpPr>
        <p:spPr>
          <a:xfrm>
            <a:off x="11470982" y="6342505"/>
            <a:ext cx="736971" cy="460978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690" y="951230"/>
            <a:ext cx="5562600" cy="4853940"/>
          </a:xfrm>
          <a:prstGeom prst="rect">
            <a:avLst/>
          </a:prstGeom>
        </p:spPr>
      </p:pic>
      <p:sp>
        <p:nvSpPr>
          <p:cNvPr id="19" name="右箭头 18"/>
          <p:cNvSpPr/>
          <p:nvPr/>
        </p:nvSpPr>
        <p:spPr>
          <a:xfrm>
            <a:off x="6052820" y="3208020"/>
            <a:ext cx="1987550" cy="441960"/>
          </a:xfrm>
          <a:prstGeom prst="right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0" name="图片 19" descr="D:\1-2020AutumnProj\First iteration\用例图\1602345067(1).jpg1602345067(1)">
            <a:hlinkClick r:id="rId4" action="ppaction://hlinksldjump"/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3267710" y="475615"/>
            <a:ext cx="5975350" cy="60566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ll/>
      </p:transition>
    </mc:Choice>
    <mc:Fallback xmlns="">
      <p:transition spd="slow"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ldLvl="0" animBg="1"/>
      <p:bldP spid="19" grpId="1" bldLvl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4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0" y="0"/>
            <a:ext cx="12190413" cy="3429000"/>
          </a:xfrm>
          <a:prstGeom prst="rect">
            <a:avLst/>
          </a:prstGeom>
          <a:solidFill>
            <a:srgbClr val="2C35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334566" y="260648"/>
            <a:ext cx="11593288" cy="633670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334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94690" y="234315"/>
            <a:ext cx="331978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chemeClr val="tx1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UIprototype</a:t>
            </a:r>
            <a:r>
              <a:rPr lang="zh-CN" altLang="en-US" sz="2000" b="1" dirty="0">
                <a:solidFill>
                  <a:schemeClr val="tx1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设计</a:t>
            </a:r>
          </a:p>
        </p:txBody>
      </p:sp>
      <p:sp>
        <p:nvSpPr>
          <p:cNvPr id="2" name="矩形 1"/>
          <p:cNvSpPr/>
          <p:nvPr/>
        </p:nvSpPr>
        <p:spPr>
          <a:xfrm>
            <a:off x="334566" y="404664"/>
            <a:ext cx="360040" cy="249812"/>
          </a:xfrm>
          <a:prstGeom prst="rect">
            <a:avLst/>
          </a:prstGeom>
          <a:solidFill>
            <a:srgbClr val="2C35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6" name="Shape 135"/>
          <p:cNvSpPr/>
          <p:nvPr/>
        </p:nvSpPr>
        <p:spPr>
          <a:xfrm>
            <a:off x="11067379" y="6340527"/>
            <a:ext cx="103868" cy="1028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7" name="Shape 118"/>
          <p:cNvSpPr/>
          <p:nvPr/>
        </p:nvSpPr>
        <p:spPr>
          <a:xfrm>
            <a:off x="11295889" y="6169391"/>
            <a:ext cx="230489" cy="2304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8" name="Shape 141"/>
          <p:cNvSpPr/>
          <p:nvPr/>
        </p:nvSpPr>
        <p:spPr>
          <a:xfrm>
            <a:off x="10487694" y="6553209"/>
            <a:ext cx="109803" cy="1088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9" name="Shape 153"/>
          <p:cNvSpPr/>
          <p:nvPr/>
        </p:nvSpPr>
        <p:spPr>
          <a:xfrm flipV="1">
            <a:off x="10539134" y="6262378"/>
            <a:ext cx="908107" cy="359088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0" name="Shape 168"/>
          <p:cNvSpPr/>
          <p:nvPr/>
        </p:nvSpPr>
        <p:spPr>
          <a:xfrm>
            <a:off x="11642117" y="6747097"/>
            <a:ext cx="43526" cy="435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254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1" name="Shape 169"/>
          <p:cNvSpPr/>
          <p:nvPr/>
        </p:nvSpPr>
        <p:spPr>
          <a:xfrm>
            <a:off x="12172341" y="6769850"/>
            <a:ext cx="43526" cy="435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254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2" name="Shape 170"/>
          <p:cNvSpPr/>
          <p:nvPr/>
        </p:nvSpPr>
        <p:spPr>
          <a:xfrm>
            <a:off x="11431413" y="6387020"/>
            <a:ext cx="225543" cy="361067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3" name="Shape 171"/>
          <p:cNvSpPr/>
          <p:nvPr/>
        </p:nvSpPr>
        <p:spPr>
          <a:xfrm>
            <a:off x="11470982" y="6342505"/>
            <a:ext cx="736971" cy="460978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4" name="Freeform 655">
            <a:hlinkClick r:id="rId3" action="ppaction://hlinksldjump"/>
          </p:cNvPr>
          <p:cNvSpPr/>
          <p:nvPr/>
        </p:nvSpPr>
        <p:spPr bwMode="auto">
          <a:xfrm>
            <a:off x="2067584" y="2517075"/>
            <a:ext cx="9140825" cy="2476500"/>
          </a:xfrm>
          <a:custGeom>
            <a:avLst/>
            <a:gdLst>
              <a:gd name="T0" fmla="*/ 2880 w 2880"/>
              <a:gd name="T1" fmla="*/ 780 h 780"/>
              <a:gd name="T2" fmla="*/ 374 w 2880"/>
              <a:gd name="T3" fmla="*/ 780 h 780"/>
              <a:gd name="T4" fmla="*/ 154 w 2880"/>
              <a:gd name="T5" fmla="*/ 560 h 780"/>
              <a:gd name="T6" fmla="*/ 374 w 2880"/>
              <a:gd name="T7" fmla="*/ 340 h 780"/>
              <a:gd name="T8" fmla="*/ 2506 w 2880"/>
              <a:gd name="T9" fmla="*/ 340 h 780"/>
              <a:gd name="T10" fmla="*/ 2626 w 2880"/>
              <a:gd name="T11" fmla="*/ 220 h 780"/>
              <a:gd name="T12" fmla="*/ 2506 w 2880"/>
              <a:gd name="T13" fmla="*/ 100 h 780"/>
              <a:gd name="T14" fmla="*/ 0 w 2880"/>
              <a:gd name="T15" fmla="*/ 100 h 780"/>
              <a:gd name="T16" fmla="*/ 0 w 2880"/>
              <a:gd name="T17" fmla="*/ 0 h 780"/>
              <a:gd name="T18" fmla="*/ 2506 w 2880"/>
              <a:gd name="T19" fmla="*/ 0 h 780"/>
              <a:gd name="T20" fmla="*/ 2726 w 2880"/>
              <a:gd name="T21" fmla="*/ 220 h 780"/>
              <a:gd name="T22" fmla="*/ 2506 w 2880"/>
              <a:gd name="T23" fmla="*/ 440 h 780"/>
              <a:gd name="T24" fmla="*/ 374 w 2880"/>
              <a:gd name="T25" fmla="*/ 440 h 780"/>
              <a:gd name="T26" fmla="*/ 254 w 2880"/>
              <a:gd name="T27" fmla="*/ 560 h 780"/>
              <a:gd name="T28" fmla="*/ 374 w 2880"/>
              <a:gd name="T29" fmla="*/ 680 h 780"/>
              <a:gd name="T30" fmla="*/ 2880 w 2880"/>
              <a:gd name="T31" fmla="*/ 680 h 780"/>
              <a:gd name="T32" fmla="*/ 2880 w 2880"/>
              <a:gd name="T33" fmla="*/ 780 h 7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2880" h="780">
                <a:moveTo>
                  <a:pt x="2880" y="780"/>
                </a:moveTo>
                <a:cubicBezTo>
                  <a:pt x="374" y="780"/>
                  <a:pt x="374" y="780"/>
                  <a:pt x="374" y="780"/>
                </a:cubicBezTo>
                <a:cubicBezTo>
                  <a:pt x="253" y="780"/>
                  <a:pt x="154" y="682"/>
                  <a:pt x="154" y="560"/>
                </a:cubicBezTo>
                <a:cubicBezTo>
                  <a:pt x="154" y="439"/>
                  <a:pt x="253" y="340"/>
                  <a:pt x="374" y="340"/>
                </a:cubicBezTo>
                <a:cubicBezTo>
                  <a:pt x="2506" y="340"/>
                  <a:pt x="2506" y="340"/>
                  <a:pt x="2506" y="340"/>
                </a:cubicBezTo>
                <a:cubicBezTo>
                  <a:pt x="2572" y="340"/>
                  <a:pt x="2626" y="286"/>
                  <a:pt x="2626" y="220"/>
                </a:cubicBezTo>
                <a:cubicBezTo>
                  <a:pt x="2626" y="154"/>
                  <a:pt x="2572" y="100"/>
                  <a:pt x="2506" y="100"/>
                </a:cubicBezTo>
                <a:cubicBezTo>
                  <a:pt x="0" y="100"/>
                  <a:pt x="0" y="100"/>
                  <a:pt x="0" y="100"/>
                </a:cubicBezTo>
                <a:cubicBezTo>
                  <a:pt x="0" y="0"/>
                  <a:pt x="0" y="0"/>
                  <a:pt x="0" y="0"/>
                </a:cubicBezTo>
                <a:cubicBezTo>
                  <a:pt x="2506" y="0"/>
                  <a:pt x="2506" y="0"/>
                  <a:pt x="2506" y="0"/>
                </a:cubicBezTo>
                <a:cubicBezTo>
                  <a:pt x="2627" y="0"/>
                  <a:pt x="2726" y="99"/>
                  <a:pt x="2726" y="220"/>
                </a:cubicBezTo>
                <a:cubicBezTo>
                  <a:pt x="2726" y="341"/>
                  <a:pt x="2627" y="440"/>
                  <a:pt x="2506" y="440"/>
                </a:cubicBezTo>
                <a:cubicBezTo>
                  <a:pt x="374" y="440"/>
                  <a:pt x="374" y="440"/>
                  <a:pt x="374" y="440"/>
                </a:cubicBezTo>
                <a:cubicBezTo>
                  <a:pt x="308" y="440"/>
                  <a:pt x="254" y="494"/>
                  <a:pt x="254" y="560"/>
                </a:cubicBezTo>
                <a:cubicBezTo>
                  <a:pt x="254" y="626"/>
                  <a:pt x="308" y="680"/>
                  <a:pt x="374" y="680"/>
                </a:cubicBezTo>
                <a:cubicBezTo>
                  <a:pt x="2880" y="680"/>
                  <a:pt x="2880" y="680"/>
                  <a:pt x="2880" y="680"/>
                </a:cubicBezTo>
                <a:cubicBezTo>
                  <a:pt x="2880" y="780"/>
                  <a:pt x="2880" y="780"/>
                  <a:pt x="2880" y="780"/>
                </a:cubicBezTo>
              </a:path>
            </a:pathLst>
          </a:custGeom>
          <a:solidFill>
            <a:schemeClr val="bg1">
              <a:lumMod val="65000"/>
              <a:alpha val="3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prstClr val="black"/>
              </a:solidFill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7" name="Freeform 689"/>
          <p:cNvSpPr/>
          <p:nvPr/>
        </p:nvSpPr>
        <p:spPr bwMode="auto">
          <a:xfrm>
            <a:off x="2066948" y="2675825"/>
            <a:ext cx="8953500" cy="2159000"/>
          </a:xfrm>
          <a:custGeom>
            <a:avLst/>
            <a:gdLst>
              <a:gd name="T0" fmla="*/ 0 w 2821"/>
              <a:gd name="T1" fmla="*/ 0 h 680"/>
              <a:gd name="T2" fmla="*/ 2506 w 2821"/>
              <a:gd name="T3" fmla="*/ 0 h 680"/>
              <a:gd name="T4" fmla="*/ 2676 w 2821"/>
              <a:gd name="T5" fmla="*/ 170 h 680"/>
              <a:gd name="T6" fmla="*/ 2506 w 2821"/>
              <a:gd name="T7" fmla="*/ 340 h 680"/>
              <a:gd name="T8" fmla="*/ 374 w 2821"/>
              <a:gd name="T9" fmla="*/ 340 h 680"/>
              <a:gd name="T10" fmla="*/ 204 w 2821"/>
              <a:gd name="T11" fmla="*/ 510 h 680"/>
              <a:gd name="T12" fmla="*/ 374 w 2821"/>
              <a:gd name="T13" fmla="*/ 680 h 680"/>
              <a:gd name="T14" fmla="*/ 2821 w 2821"/>
              <a:gd name="T15" fmla="*/ 680 h 6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821" h="680">
                <a:moveTo>
                  <a:pt x="0" y="0"/>
                </a:moveTo>
                <a:cubicBezTo>
                  <a:pt x="2506" y="0"/>
                  <a:pt x="2506" y="0"/>
                  <a:pt x="2506" y="0"/>
                </a:cubicBezTo>
                <a:cubicBezTo>
                  <a:pt x="2600" y="0"/>
                  <a:pt x="2676" y="76"/>
                  <a:pt x="2676" y="170"/>
                </a:cubicBezTo>
                <a:cubicBezTo>
                  <a:pt x="2676" y="264"/>
                  <a:pt x="2600" y="340"/>
                  <a:pt x="2506" y="340"/>
                </a:cubicBezTo>
                <a:cubicBezTo>
                  <a:pt x="374" y="340"/>
                  <a:pt x="374" y="340"/>
                  <a:pt x="374" y="340"/>
                </a:cubicBezTo>
                <a:cubicBezTo>
                  <a:pt x="280" y="340"/>
                  <a:pt x="204" y="416"/>
                  <a:pt x="204" y="510"/>
                </a:cubicBezTo>
                <a:cubicBezTo>
                  <a:pt x="204" y="604"/>
                  <a:pt x="280" y="680"/>
                  <a:pt x="374" y="680"/>
                </a:cubicBezTo>
                <a:cubicBezTo>
                  <a:pt x="2821" y="680"/>
                  <a:pt x="2821" y="680"/>
                  <a:pt x="2821" y="680"/>
                </a:cubicBezTo>
              </a:path>
            </a:pathLst>
          </a:custGeom>
          <a:noFill/>
          <a:ln w="12700" cap="flat">
            <a:solidFill>
              <a:schemeClr val="bg1"/>
            </a:solidFill>
            <a:prstDash val="dash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prstClr val="black"/>
              </a:solidFill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8" name="Rectangle 660"/>
          <p:cNvSpPr>
            <a:spLocks noChangeArrowheads="1"/>
          </p:cNvSpPr>
          <p:nvPr/>
        </p:nvSpPr>
        <p:spPr bwMode="auto">
          <a:xfrm>
            <a:off x="5037161" y="3485450"/>
            <a:ext cx="3200400" cy="539750"/>
          </a:xfrm>
          <a:prstGeom prst="rect">
            <a:avLst/>
          </a:prstGeom>
          <a:solidFill>
            <a:srgbClr val="2C353A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dirty="0">
              <a:solidFill>
                <a:prstClr val="black"/>
              </a:solidFill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452595" y="3545794"/>
            <a:ext cx="2448272" cy="46164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000" b="1" dirty="0">
                <a:solidFill>
                  <a:schemeClr val="bg1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UIprototype</a:t>
            </a:r>
            <a:r>
              <a:rPr lang="zh-CN" altLang="en-US" sz="2000" b="1" dirty="0">
                <a:solidFill>
                  <a:schemeClr val="bg1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设计</a:t>
            </a:r>
          </a:p>
        </p:txBody>
      </p:sp>
      <p:sp>
        <p:nvSpPr>
          <p:cNvPr id="20" name="Freeform 661"/>
          <p:cNvSpPr>
            <a:spLocks noEditPoints="1"/>
          </p:cNvSpPr>
          <p:nvPr/>
        </p:nvSpPr>
        <p:spPr bwMode="auto">
          <a:xfrm>
            <a:off x="5249886" y="3545775"/>
            <a:ext cx="254000" cy="196850"/>
          </a:xfrm>
          <a:custGeom>
            <a:avLst/>
            <a:gdLst>
              <a:gd name="T0" fmla="*/ 26 w 80"/>
              <a:gd name="T1" fmla="*/ 0 h 62"/>
              <a:gd name="T2" fmla="*/ 11 w 80"/>
              <a:gd name="T3" fmla="*/ 9 h 62"/>
              <a:gd name="T4" fmla="*/ 3 w 80"/>
              <a:gd name="T5" fmla="*/ 22 h 62"/>
              <a:gd name="T6" fmla="*/ 0 w 80"/>
              <a:gd name="T7" fmla="*/ 41 h 62"/>
              <a:gd name="T8" fmla="*/ 0 w 80"/>
              <a:gd name="T9" fmla="*/ 62 h 62"/>
              <a:gd name="T10" fmla="*/ 29 w 80"/>
              <a:gd name="T11" fmla="*/ 62 h 62"/>
              <a:gd name="T12" fmla="*/ 29 w 80"/>
              <a:gd name="T13" fmla="*/ 33 h 62"/>
              <a:gd name="T14" fmla="*/ 15 w 80"/>
              <a:gd name="T15" fmla="*/ 33 h 62"/>
              <a:gd name="T16" fmla="*/ 19 w 80"/>
              <a:gd name="T17" fmla="*/ 20 h 62"/>
              <a:gd name="T18" fmla="*/ 32 w 80"/>
              <a:gd name="T19" fmla="*/ 12 h 62"/>
              <a:gd name="T20" fmla="*/ 26 w 80"/>
              <a:gd name="T21" fmla="*/ 0 h 62"/>
              <a:gd name="T22" fmla="*/ 74 w 80"/>
              <a:gd name="T23" fmla="*/ 0 h 62"/>
              <a:gd name="T24" fmla="*/ 59 w 80"/>
              <a:gd name="T25" fmla="*/ 9 h 62"/>
              <a:gd name="T26" fmla="*/ 51 w 80"/>
              <a:gd name="T27" fmla="*/ 22 h 62"/>
              <a:gd name="T28" fmla="*/ 49 w 80"/>
              <a:gd name="T29" fmla="*/ 41 h 62"/>
              <a:gd name="T30" fmla="*/ 49 w 80"/>
              <a:gd name="T31" fmla="*/ 62 h 62"/>
              <a:gd name="T32" fmla="*/ 77 w 80"/>
              <a:gd name="T33" fmla="*/ 62 h 62"/>
              <a:gd name="T34" fmla="*/ 77 w 80"/>
              <a:gd name="T35" fmla="*/ 33 h 62"/>
              <a:gd name="T36" fmla="*/ 63 w 80"/>
              <a:gd name="T37" fmla="*/ 33 h 62"/>
              <a:gd name="T38" fmla="*/ 67 w 80"/>
              <a:gd name="T39" fmla="*/ 20 h 62"/>
              <a:gd name="T40" fmla="*/ 80 w 80"/>
              <a:gd name="T41" fmla="*/ 12 h 62"/>
              <a:gd name="T42" fmla="*/ 74 w 80"/>
              <a:gd name="T43" fmla="*/ 0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80" h="62">
                <a:moveTo>
                  <a:pt x="26" y="0"/>
                </a:moveTo>
                <a:cubicBezTo>
                  <a:pt x="20" y="2"/>
                  <a:pt x="15" y="5"/>
                  <a:pt x="11" y="9"/>
                </a:cubicBezTo>
                <a:cubicBezTo>
                  <a:pt x="7" y="12"/>
                  <a:pt x="4" y="17"/>
                  <a:pt x="3" y="22"/>
                </a:cubicBezTo>
                <a:cubicBezTo>
                  <a:pt x="1" y="26"/>
                  <a:pt x="0" y="33"/>
                  <a:pt x="0" y="41"/>
                </a:cubicBezTo>
                <a:cubicBezTo>
                  <a:pt x="0" y="62"/>
                  <a:pt x="0" y="62"/>
                  <a:pt x="0" y="62"/>
                </a:cubicBezTo>
                <a:cubicBezTo>
                  <a:pt x="29" y="62"/>
                  <a:pt x="29" y="62"/>
                  <a:pt x="29" y="62"/>
                </a:cubicBezTo>
                <a:cubicBezTo>
                  <a:pt x="29" y="33"/>
                  <a:pt x="29" y="33"/>
                  <a:pt x="29" y="33"/>
                </a:cubicBezTo>
                <a:cubicBezTo>
                  <a:pt x="15" y="33"/>
                  <a:pt x="15" y="33"/>
                  <a:pt x="15" y="33"/>
                </a:cubicBezTo>
                <a:cubicBezTo>
                  <a:pt x="15" y="27"/>
                  <a:pt x="17" y="23"/>
                  <a:pt x="19" y="20"/>
                </a:cubicBezTo>
                <a:cubicBezTo>
                  <a:pt x="22" y="16"/>
                  <a:pt x="26" y="13"/>
                  <a:pt x="32" y="12"/>
                </a:cubicBezTo>
                <a:cubicBezTo>
                  <a:pt x="26" y="0"/>
                  <a:pt x="26" y="0"/>
                  <a:pt x="26" y="0"/>
                </a:cubicBezTo>
                <a:moveTo>
                  <a:pt x="74" y="0"/>
                </a:moveTo>
                <a:cubicBezTo>
                  <a:pt x="68" y="2"/>
                  <a:pt x="63" y="5"/>
                  <a:pt x="59" y="9"/>
                </a:cubicBezTo>
                <a:cubicBezTo>
                  <a:pt x="55" y="12"/>
                  <a:pt x="52" y="17"/>
                  <a:pt x="51" y="22"/>
                </a:cubicBezTo>
                <a:cubicBezTo>
                  <a:pt x="49" y="26"/>
                  <a:pt x="49" y="33"/>
                  <a:pt x="49" y="41"/>
                </a:cubicBezTo>
                <a:cubicBezTo>
                  <a:pt x="49" y="62"/>
                  <a:pt x="49" y="62"/>
                  <a:pt x="49" y="62"/>
                </a:cubicBezTo>
                <a:cubicBezTo>
                  <a:pt x="77" y="62"/>
                  <a:pt x="77" y="62"/>
                  <a:pt x="77" y="62"/>
                </a:cubicBezTo>
                <a:cubicBezTo>
                  <a:pt x="77" y="33"/>
                  <a:pt x="77" y="33"/>
                  <a:pt x="77" y="33"/>
                </a:cubicBezTo>
                <a:cubicBezTo>
                  <a:pt x="63" y="33"/>
                  <a:pt x="63" y="33"/>
                  <a:pt x="63" y="33"/>
                </a:cubicBezTo>
                <a:cubicBezTo>
                  <a:pt x="64" y="27"/>
                  <a:pt x="65" y="23"/>
                  <a:pt x="67" y="20"/>
                </a:cubicBezTo>
                <a:cubicBezTo>
                  <a:pt x="70" y="16"/>
                  <a:pt x="74" y="13"/>
                  <a:pt x="80" y="12"/>
                </a:cubicBezTo>
                <a:cubicBezTo>
                  <a:pt x="74" y="0"/>
                  <a:pt x="74" y="0"/>
                  <a:pt x="74" y="0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prstClr val="black"/>
              </a:solidFill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21" name="Freeform 662"/>
          <p:cNvSpPr>
            <a:spLocks noEditPoints="1"/>
          </p:cNvSpPr>
          <p:nvPr/>
        </p:nvSpPr>
        <p:spPr bwMode="auto">
          <a:xfrm>
            <a:off x="7770836" y="3545775"/>
            <a:ext cx="254000" cy="196850"/>
          </a:xfrm>
          <a:custGeom>
            <a:avLst/>
            <a:gdLst>
              <a:gd name="T0" fmla="*/ 31 w 80"/>
              <a:gd name="T1" fmla="*/ 0 h 62"/>
              <a:gd name="T2" fmla="*/ 3 w 80"/>
              <a:gd name="T3" fmla="*/ 0 h 62"/>
              <a:gd name="T4" fmla="*/ 3 w 80"/>
              <a:gd name="T5" fmla="*/ 29 h 62"/>
              <a:gd name="T6" fmla="*/ 17 w 80"/>
              <a:gd name="T7" fmla="*/ 29 h 62"/>
              <a:gd name="T8" fmla="*/ 13 w 80"/>
              <a:gd name="T9" fmla="*/ 42 h 62"/>
              <a:gd name="T10" fmla="*/ 0 w 80"/>
              <a:gd name="T11" fmla="*/ 50 h 62"/>
              <a:gd name="T12" fmla="*/ 6 w 80"/>
              <a:gd name="T13" fmla="*/ 62 h 62"/>
              <a:gd name="T14" fmla="*/ 21 w 80"/>
              <a:gd name="T15" fmla="*/ 53 h 62"/>
              <a:gd name="T16" fmla="*/ 29 w 80"/>
              <a:gd name="T17" fmla="*/ 40 h 62"/>
              <a:gd name="T18" fmla="*/ 31 w 80"/>
              <a:gd name="T19" fmla="*/ 21 h 62"/>
              <a:gd name="T20" fmla="*/ 31 w 80"/>
              <a:gd name="T21" fmla="*/ 0 h 62"/>
              <a:gd name="T22" fmla="*/ 80 w 80"/>
              <a:gd name="T23" fmla="*/ 0 h 62"/>
              <a:gd name="T24" fmla="*/ 51 w 80"/>
              <a:gd name="T25" fmla="*/ 0 h 62"/>
              <a:gd name="T26" fmla="*/ 51 w 80"/>
              <a:gd name="T27" fmla="*/ 29 h 62"/>
              <a:gd name="T28" fmla="*/ 65 w 80"/>
              <a:gd name="T29" fmla="*/ 29 h 62"/>
              <a:gd name="T30" fmla="*/ 61 w 80"/>
              <a:gd name="T31" fmla="*/ 42 h 62"/>
              <a:gd name="T32" fmla="*/ 49 w 80"/>
              <a:gd name="T33" fmla="*/ 50 h 62"/>
              <a:gd name="T34" fmla="*/ 54 w 80"/>
              <a:gd name="T35" fmla="*/ 62 h 62"/>
              <a:gd name="T36" fmla="*/ 69 w 80"/>
              <a:gd name="T37" fmla="*/ 53 h 62"/>
              <a:gd name="T38" fmla="*/ 77 w 80"/>
              <a:gd name="T39" fmla="*/ 40 h 62"/>
              <a:gd name="T40" fmla="*/ 80 w 80"/>
              <a:gd name="T41" fmla="*/ 21 h 62"/>
              <a:gd name="T42" fmla="*/ 80 w 80"/>
              <a:gd name="T43" fmla="*/ 0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80" h="62">
                <a:moveTo>
                  <a:pt x="31" y="0"/>
                </a:moveTo>
                <a:cubicBezTo>
                  <a:pt x="3" y="0"/>
                  <a:pt x="3" y="0"/>
                  <a:pt x="3" y="0"/>
                </a:cubicBezTo>
                <a:cubicBezTo>
                  <a:pt x="3" y="29"/>
                  <a:pt x="3" y="29"/>
                  <a:pt x="3" y="29"/>
                </a:cubicBezTo>
                <a:cubicBezTo>
                  <a:pt x="17" y="29"/>
                  <a:pt x="17" y="29"/>
                  <a:pt x="17" y="29"/>
                </a:cubicBezTo>
                <a:cubicBezTo>
                  <a:pt x="16" y="34"/>
                  <a:pt x="15" y="39"/>
                  <a:pt x="13" y="42"/>
                </a:cubicBezTo>
                <a:cubicBezTo>
                  <a:pt x="10" y="46"/>
                  <a:pt x="6" y="48"/>
                  <a:pt x="0" y="50"/>
                </a:cubicBezTo>
                <a:cubicBezTo>
                  <a:pt x="6" y="62"/>
                  <a:pt x="6" y="62"/>
                  <a:pt x="6" y="62"/>
                </a:cubicBezTo>
                <a:cubicBezTo>
                  <a:pt x="12" y="60"/>
                  <a:pt x="17" y="57"/>
                  <a:pt x="21" y="53"/>
                </a:cubicBezTo>
                <a:cubicBezTo>
                  <a:pt x="25" y="49"/>
                  <a:pt x="28" y="45"/>
                  <a:pt x="29" y="40"/>
                </a:cubicBezTo>
                <a:cubicBezTo>
                  <a:pt x="31" y="35"/>
                  <a:pt x="31" y="29"/>
                  <a:pt x="31" y="21"/>
                </a:cubicBezTo>
                <a:cubicBezTo>
                  <a:pt x="31" y="0"/>
                  <a:pt x="31" y="0"/>
                  <a:pt x="31" y="0"/>
                </a:cubicBezTo>
                <a:moveTo>
                  <a:pt x="80" y="0"/>
                </a:moveTo>
                <a:cubicBezTo>
                  <a:pt x="51" y="0"/>
                  <a:pt x="51" y="0"/>
                  <a:pt x="51" y="0"/>
                </a:cubicBezTo>
                <a:cubicBezTo>
                  <a:pt x="51" y="29"/>
                  <a:pt x="51" y="29"/>
                  <a:pt x="51" y="29"/>
                </a:cubicBezTo>
                <a:cubicBezTo>
                  <a:pt x="65" y="29"/>
                  <a:pt x="65" y="29"/>
                  <a:pt x="65" y="29"/>
                </a:cubicBezTo>
                <a:cubicBezTo>
                  <a:pt x="65" y="34"/>
                  <a:pt x="63" y="39"/>
                  <a:pt x="61" y="42"/>
                </a:cubicBezTo>
                <a:cubicBezTo>
                  <a:pt x="58" y="46"/>
                  <a:pt x="54" y="48"/>
                  <a:pt x="49" y="50"/>
                </a:cubicBezTo>
                <a:cubicBezTo>
                  <a:pt x="54" y="62"/>
                  <a:pt x="54" y="62"/>
                  <a:pt x="54" y="62"/>
                </a:cubicBezTo>
                <a:cubicBezTo>
                  <a:pt x="60" y="60"/>
                  <a:pt x="65" y="57"/>
                  <a:pt x="69" y="53"/>
                </a:cubicBezTo>
                <a:cubicBezTo>
                  <a:pt x="73" y="49"/>
                  <a:pt x="76" y="45"/>
                  <a:pt x="77" y="40"/>
                </a:cubicBezTo>
                <a:cubicBezTo>
                  <a:pt x="79" y="35"/>
                  <a:pt x="80" y="29"/>
                  <a:pt x="80" y="21"/>
                </a:cubicBezTo>
                <a:cubicBezTo>
                  <a:pt x="80" y="0"/>
                  <a:pt x="80" y="0"/>
                  <a:pt x="80" y="0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prstClr val="black"/>
              </a:solidFill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22" name="Freeform 663">
            <a:hlinkClick r:id="rId3" action="ppaction://hlinksldjump"/>
          </p:cNvPr>
          <p:cNvSpPr/>
          <p:nvPr/>
        </p:nvSpPr>
        <p:spPr bwMode="auto">
          <a:xfrm>
            <a:off x="10934724" y="4761801"/>
            <a:ext cx="130175" cy="149225"/>
          </a:xfrm>
          <a:custGeom>
            <a:avLst/>
            <a:gdLst>
              <a:gd name="T0" fmla="*/ 0 w 82"/>
              <a:gd name="T1" fmla="*/ 0 h 94"/>
              <a:gd name="T2" fmla="*/ 82 w 82"/>
              <a:gd name="T3" fmla="*/ 46 h 94"/>
              <a:gd name="T4" fmla="*/ 0 w 82"/>
              <a:gd name="T5" fmla="*/ 94 h 94"/>
              <a:gd name="T6" fmla="*/ 0 w 82"/>
              <a:gd name="T7" fmla="*/ 0 h 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2" h="94">
                <a:moveTo>
                  <a:pt x="0" y="0"/>
                </a:moveTo>
                <a:lnTo>
                  <a:pt x="82" y="46"/>
                </a:lnTo>
                <a:lnTo>
                  <a:pt x="0" y="94"/>
                </a:lnTo>
                <a:lnTo>
                  <a:pt x="0" y="0"/>
                </a:lnTo>
                <a:close/>
              </a:path>
            </a:pathLst>
          </a:custGeom>
          <a:solidFill>
            <a:srgbClr val="2C353A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prstClr val="black"/>
              </a:solidFill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35" name="Freeform 657"/>
          <p:cNvSpPr/>
          <p:nvPr/>
        </p:nvSpPr>
        <p:spPr bwMode="auto">
          <a:xfrm>
            <a:off x="1029247" y="2046729"/>
            <a:ext cx="1165225" cy="1206500"/>
          </a:xfrm>
          <a:custGeom>
            <a:avLst/>
            <a:gdLst>
              <a:gd name="T0" fmla="*/ 367 w 367"/>
              <a:gd name="T1" fmla="*/ 190 h 380"/>
              <a:gd name="T2" fmla="*/ 367 w 367"/>
              <a:gd name="T3" fmla="*/ 191 h 380"/>
              <a:gd name="T4" fmla="*/ 366 w 367"/>
              <a:gd name="T5" fmla="*/ 193 h 380"/>
              <a:gd name="T6" fmla="*/ 366 w 367"/>
              <a:gd name="T7" fmla="*/ 194 h 380"/>
              <a:gd name="T8" fmla="*/ 366 w 367"/>
              <a:gd name="T9" fmla="*/ 194 h 380"/>
              <a:gd name="T10" fmla="*/ 350 w 367"/>
              <a:gd name="T11" fmla="*/ 206 h 380"/>
              <a:gd name="T12" fmla="*/ 308 w 367"/>
              <a:gd name="T13" fmla="*/ 213 h 380"/>
              <a:gd name="T14" fmla="*/ 255 w 367"/>
              <a:gd name="T15" fmla="*/ 211 h 380"/>
              <a:gd name="T16" fmla="*/ 222 w 367"/>
              <a:gd name="T17" fmla="*/ 254 h 380"/>
              <a:gd name="T18" fmla="*/ 229 w 367"/>
              <a:gd name="T19" fmla="*/ 254 h 380"/>
              <a:gd name="T20" fmla="*/ 239 w 367"/>
              <a:gd name="T21" fmla="*/ 264 h 380"/>
              <a:gd name="T22" fmla="*/ 229 w 367"/>
              <a:gd name="T23" fmla="*/ 274 h 380"/>
              <a:gd name="T24" fmla="*/ 206 w 367"/>
              <a:gd name="T25" fmla="*/ 274 h 380"/>
              <a:gd name="T26" fmla="*/ 180 w 367"/>
              <a:gd name="T27" fmla="*/ 307 h 380"/>
              <a:gd name="T28" fmla="*/ 197 w 367"/>
              <a:gd name="T29" fmla="*/ 307 h 380"/>
              <a:gd name="T30" fmla="*/ 207 w 367"/>
              <a:gd name="T31" fmla="*/ 317 h 380"/>
              <a:gd name="T32" fmla="*/ 197 w 367"/>
              <a:gd name="T33" fmla="*/ 327 h 380"/>
              <a:gd name="T34" fmla="*/ 165 w 367"/>
              <a:gd name="T35" fmla="*/ 327 h 380"/>
              <a:gd name="T36" fmla="*/ 123 w 367"/>
              <a:gd name="T37" fmla="*/ 380 h 380"/>
              <a:gd name="T38" fmla="*/ 105 w 367"/>
              <a:gd name="T39" fmla="*/ 369 h 380"/>
              <a:gd name="T40" fmla="*/ 181 w 367"/>
              <a:gd name="T41" fmla="*/ 209 h 380"/>
              <a:gd name="T42" fmla="*/ 58 w 367"/>
              <a:gd name="T43" fmla="*/ 206 h 380"/>
              <a:gd name="T44" fmla="*/ 23 w 367"/>
              <a:gd name="T45" fmla="*/ 249 h 380"/>
              <a:gd name="T46" fmla="*/ 0 w 367"/>
              <a:gd name="T47" fmla="*/ 249 h 380"/>
              <a:gd name="T48" fmla="*/ 19 w 367"/>
              <a:gd name="T49" fmla="*/ 190 h 380"/>
              <a:gd name="T50" fmla="*/ 0 w 367"/>
              <a:gd name="T51" fmla="*/ 131 h 380"/>
              <a:gd name="T52" fmla="*/ 23 w 367"/>
              <a:gd name="T53" fmla="*/ 131 h 380"/>
              <a:gd name="T54" fmla="*/ 58 w 367"/>
              <a:gd name="T55" fmla="*/ 174 h 380"/>
              <a:gd name="T56" fmla="*/ 181 w 367"/>
              <a:gd name="T57" fmla="*/ 171 h 380"/>
              <a:gd name="T58" fmla="*/ 105 w 367"/>
              <a:gd name="T59" fmla="*/ 11 h 380"/>
              <a:gd name="T60" fmla="*/ 123 w 367"/>
              <a:gd name="T61" fmla="*/ 0 h 380"/>
              <a:gd name="T62" fmla="*/ 165 w 367"/>
              <a:gd name="T63" fmla="*/ 53 h 380"/>
              <a:gd name="T64" fmla="*/ 197 w 367"/>
              <a:gd name="T65" fmla="*/ 53 h 380"/>
              <a:gd name="T66" fmla="*/ 207 w 367"/>
              <a:gd name="T67" fmla="*/ 63 h 380"/>
              <a:gd name="T68" fmla="*/ 197 w 367"/>
              <a:gd name="T69" fmla="*/ 73 h 380"/>
              <a:gd name="T70" fmla="*/ 180 w 367"/>
              <a:gd name="T71" fmla="*/ 73 h 380"/>
              <a:gd name="T72" fmla="*/ 206 w 367"/>
              <a:gd name="T73" fmla="*/ 106 h 380"/>
              <a:gd name="T74" fmla="*/ 229 w 367"/>
              <a:gd name="T75" fmla="*/ 106 h 380"/>
              <a:gd name="T76" fmla="*/ 239 w 367"/>
              <a:gd name="T77" fmla="*/ 116 h 380"/>
              <a:gd name="T78" fmla="*/ 229 w 367"/>
              <a:gd name="T79" fmla="*/ 126 h 380"/>
              <a:gd name="T80" fmla="*/ 222 w 367"/>
              <a:gd name="T81" fmla="*/ 126 h 380"/>
              <a:gd name="T82" fmla="*/ 255 w 367"/>
              <a:gd name="T83" fmla="*/ 169 h 380"/>
              <a:gd name="T84" fmla="*/ 308 w 367"/>
              <a:gd name="T85" fmla="*/ 167 h 380"/>
              <a:gd name="T86" fmla="*/ 350 w 367"/>
              <a:gd name="T87" fmla="*/ 174 h 380"/>
              <a:gd name="T88" fmla="*/ 366 w 367"/>
              <a:gd name="T89" fmla="*/ 186 h 380"/>
              <a:gd name="T90" fmla="*/ 366 w 367"/>
              <a:gd name="T91" fmla="*/ 186 h 380"/>
              <a:gd name="T92" fmla="*/ 366 w 367"/>
              <a:gd name="T93" fmla="*/ 187 h 380"/>
              <a:gd name="T94" fmla="*/ 367 w 367"/>
              <a:gd name="T95" fmla="*/ 189 h 380"/>
              <a:gd name="T96" fmla="*/ 367 w 367"/>
              <a:gd name="T97" fmla="*/ 190 h 3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367" h="380">
                <a:moveTo>
                  <a:pt x="367" y="190"/>
                </a:moveTo>
                <a:cubicBezTo>
                  <a:pt x="367" y="190"/>
                  <a:pt x="367" y="191"/>
                  <a:pt x="367" y="191"/>
                </a:cubicBezTo>
                <a:cubicBezTo>
                  <a:pt x="367" y="192"/>
                  <a:pt x="367" y="193"/>
                  <a:pt x="366" y="193"/>
                </a:cubicBezTo>
                <a:cubicBezTo>
                  <a:pt x="366" y="194"/>
                  <a:pt x="366" y="194"/>
                  <a:pt x="366" y="194"/>
                </a:cubicBezTo>
                <a:cubicBezTo>
                  <a:pt x="366" y="194"/>
                  <a:pt x="366" y="194"/>
                  <a:pt x="366" y="194"/>
                </a:cubicBezTo>
                <a:cubicBezTo>
                  <a:pt x="364" y="199"/>
                  <a:pt x="358" y="203"/>
                  <a:pt x="350" y="206"/>
                </a:cubicBezTo>
                <a:cubicBezTo>
                  <a:pt x="339" y="211"/>
                  <a:pt x="324" y="213"/>
                  <a:pt x="308" y="213"/>
                </a:cubicBezTo>
                <a:cubicBezTo>
                  <a:pt x="255" y="211"/>
                  <a:pt x="255" y="211"/>
                  <a:pt x="255" y="211"/>
                </a:cubicBezTo>
                <a:cubicBezTo>
                  <a:pt x="222" y="254"/>
                  <a:pt x="222" y="254"/>
                  <a:pt x="222" y="254"/>
                </a:cubicBezTo>
                <a:cubicBezTo>
                  <a:pt x="229" y="254"/>
                  <a:pt x="229" y="254"/>
                  <a:pt x="229" y="254"/>
                </a:cubicBezTo>
                <a:cubicBezTo>
                  <a:pt x="235" y="254"/>
                  <a:pt x="239" y="259"/>
                  <a:pt x="239" y="264"/>
                </a:cubicBezTo>
                <a:cubicBezTo>
                  <a:pt x="239" y="270"/>
                  <a:pt x="235" y="274"/>
                  <a:pt x="229" y="274"/>
                </a:cubicBezTo>
                <a:cubicBezTo>
                  <a:pt x="206" y="274"/>
                  <a:pt x="206" y="274"/>
                  <a:pt x="206" y="274"/>
                </a:cubicBezTo>
                <a:cubicBezTo>
                  <a:pt x="180" y="307"/>
                  <a:pt x="180" y="307"/>
                  <a:pt x="180" y="307"/>
                </a:cubicBezTo>
                <a:cubicBezTo>
                  <a:pt x="197" y="307"/>
                  <a:pt x="197" y="307"/>
                  <a:pt x="197" y="307"/>
                </a:cubicBezTo>
                <a:cubicBezTo>
                  <a:pt x="202" y="307"/>
                  <a:pt x="207" y="311"/>
                  <a:pt x="207" y="317"/>
                </a:cubicBezTo>
                <a:cubicBezTo>
                  <a:pt x="207" y="322"/>
                  <a:pt x="202" y="327"/>
                  <a:pt x="197" y="327"/>
                </a:cubicBezTo>
                <a:cubicBezTo>
                  <a:pt x="165" y="327"/>
                  <a:pt x="165" y="327"/>
                  <a:pt x="165" y="327"/>
                </a:cubicBezTo>
                <a:cubicBezTo>
                  <a:pt x="123" y="380"/>
                  <a:pt x="123" y="380"/>
                  <a:pt x="123" y="380"/>
                </a:cubicBezTo>
                <a:cubicBezTo>
                  <a:pt x="105" y="369"/>
                  <a:pt x="105" y="369"/>
                  <a:pt x="105" y="369"/>
                </a:cubicBezTo>
                <a:cubicBezTo>
                  <a:pt x="181" y="209"/>
                  <a:pt x="181" y="209"/>
                  <a:pt x="181" y="209"/>
                </a:cubicBezTo>
                <a:cubicBezTo>
                  <a:pt x="58" y="206"/>
                  <a:pt x="58" y="206"/>
                  <a:pt x="58" y="206"/>
                </a:cubicBezTo>
                <a:cubicBezTo>
                  <a:pt x="23" y="249"/>
                  <a:pt x="23" y="249"/>
                  <a:pt x="23" y="249"/>
                </a:cubicBezTo>
                <a:cubicBezTo>
                  <a:pt x="0" y="249"/>
                  <a:pt x="0" y="249"/>
                  <a:pt x="0" y="249"/>
                </a:cubicBezTo>
                <a:cubicBezTo>
                  <a:pt x="19" y="190"/>
                  <a:pt x="19" y="190"/>
                  <a:pt x="19" y="190"/>
                </a:cubicBezTo>
                <a:cubicBezTo>
                  <a:pt x="0" y="131"/>
                  <a:pt x="0" y="131"/>
                  <a:pt x="0" y="131"/>
                </a:cubicBezTo>
                <a:cubicBezTo>
                  <a:pt x="23" y="131"/>
                  <a:pt x="23" y="131"/>
                  <a:pt x="23" y="131"/>
                </a:cubicBezTo>
                <a:cubicBezTo>
                  <a:pt x="58" y="174"/>
                  <a:pt x="58" y="174"/>
                  <a:pt x="58" y="174"/>
                </a:cubicBezTo>
                <a:cubicBezTo>
                  <a:pt x="181" y="171"/>
                  <a:pt x="181" y="171"/>
                  <a:pt x="181" y="171"/>
                </a:cubicBezTo>
                <a:cubicBezTo>
                  <a:pt x="105" y="11"/>
                  <a:pt x="105" y="11"/>
                  <a:pt x="105" y="11"/>
                </a:cubicBezTo>
                <a:cubicBezTo>
                  <a:pt x="123" y="0"/>
                  <a:pt x="123" y="0"/>
                  <a:pt x="123" y="0"/>
                </a:cubicBezTo>
                <a:cubicBezTo>
                  <a:pt x="165" y="53"/>
                  <a:pt x="165" y="53"/>
                  <a:pt x="165" y="53"/>
                </a:cubicBezTo>
                <a:cubicBezTo>
                  <a:pt x="197" y="53"/>
                  <a:pt x="197" y="53"/>
                  <a:pt x="197" y="53"/>
                </a:cubicBezTo>
                <a:cubicBezTo>
                  <a:pt x="202" y="53"/>
                  <a:pt x="207" y="58"/>
                  <a:pt x="207" y="63"/>
                </a:cubicBezTo>
                <a:cubicBezTo>
                  <a:pt x="207" y="69"/>
                  <a:pt x="202" y="73"/>
                  <a:pt x="197" y="73"/>
                </a:cubicBezTo>
                <a:cubicBezTo>
                  <a:pt x="180" y="73"/>
                  <a:pt x="180" y="73"/>
                  <a:pt x="180" y="73"/>
                </a:cubicBezTo>
                <a:cubicBezTo>
                  <a:pt x="206" y="106"/>
                  <a:pt x="206" y="106"/>
                  <a:pt x="206" y="106"/>
                </a:cubicBezTo>
                <a:cubicBezTo>
                  <a:pt x="229" y="106"/>
                  <a:pt x="229" y="106"/>
                  <a:pt x="229" y="106"/>
                </a:cubicBezTo>
                <a:cubicBezTo>
                  <a:pt x="235" y="106"/>
                  <a:pt x="239" y="110"/>
                  <a:pt x="239" y="116"/>
                </a:cubicBezTo>
                <a:cubicBezTo>
                  <a:pt x="239" y="121"/>
                  <a:pt x="235" y="126"/>
                  <a:pt x="229" y="126"/>
                </a:cubicBezTo>
                <a:cubicBezTo>
                  <a:pt x="222" y="126"/>
                  <a:pt x="222" y="126"/>
                  <a:pt x="222" y="126"/>
                </a:cubicBezTo>
                <a:cubicBezTo>
                  <a:pt x="255" y="169"/>
                  <a:pt x="255" y="169"/>
                  <a:pt x="255" y="169"/>
                </a:cubicBezTo>
                <a:cubicBezTo>
                  <a:pt x="308" y="167"/>
                  <a:pt x="308" y="167"/>
                  <a:pt x="308" y="167"/>
                </a:cubicBezTo>
                <a:cubicBezTo>
                  <a:pt x="324" y="167"/>
                  <a:pt x="339" y="169"/>
                  <a:pt x="350" y="174"/>
                </a:cubicBezTo>
                <a:cubicBezTo>
                  <a:pt x="358" y="177"/>
                  <a:pt x="364" y="181"/>
                  <a:pt x="366" y="186"/>
                </a:cubicBezTo>
                <a:cubicBezTo>
                  <a:pt x="366" y="186"/>
                  <a:pt x="366" y="186"/>
                  <a:pt x="366" y="186"/>
                </a:cubicBezTo>
                <a:cubicBezTo>
                  <a:pt x="366" y="187"/>
                  <a:pt x="366" y="187"/>
                  <a:pt x="366" y="187"/>
                </a:cubicBezTo>
                <a:cubicBezTo>
                  <a:pt x="367" y="187"/>
                  <a:pt x="367" y="188"/>
                  <a:pt x="367" y="189"/>
                </a:cubicBezTo>
                <a:cubicBezTo>
                  <a:pt x="367" y="189"/>
                  <a:pt x="367" y="190"/>
                  <a:pt x="367" y="190"/>
                </a:cubicBezTo>
                <a:close/>
              </a:path>
            </a:pathLst>
          </a:custGeom>
          <a:solidFill>
            <a:srgbClr val="2C353A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prstClr val="black"/>
              </a:solidFill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grpSp>
        <p:nvGrpSpPr>
          <p:cNvPr id="44" name="组合 43"/>
          <p:cNvGrpSpPr/>
          <p:nvPr/>
        </p:nvGrpSpPr>
        <p:grpSpPr>
          <a:xfrm>
            <a:off x="3006725" y="1949450"/>
            <a:ext cx="2446020" cy="1015365"/>
            <a:chOff x="4735" y="3070"/>
            <a:chExt cx="3852" cy="1599"/>
          </a:xfrm>
        </p:grpSpPr>
        <p:grpSp>
          <p:nvGrpSpPr>
            <p:cNvPr id="4" name="组合 3"/>
            <p:cNvGrpSpPr/>
            <p:nvPr/>
          </p:nvGrpSpPr>
          <p:grpSpPr>
            <a:xfrm>
              <a:off x="6210" y="3759"/>
              <a:ext cx="902" cy="910"/>
              <a:chOff x="6210" y="3759"/>
              <a:chExt cx="902" cy="910"/>
            </a:xfrm>
          </p:grpSpPr>
          <p:sp>
            <p:nvSpPr>
              <p:cNvPr id="23" name="Oval 91"/>
              <p:cNvSpPr>
                <a:spLocks noChangeArrowheads="1"/>
              </p:cNvSpPr>
              <p:nvPr/>
            </p:nvSpPr>
            <p:spPr bwMode="auto">
              <a:xfrm>
                <a:off x="6210" y="3759"/>
                <a:ext cx="903" cy="910"/>
              </a:xfrm>
              <a:prstGeom prst="ellipse">
                <a:avLst/>
              </a:prstGeom>
              <a:solidFill>
                <a:srgbClr val="2C353A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solidFill>
                    <a:prstClr val="black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29" name="Freeform 98"/>
              <p:cNvSpPr>
                <a:spLocks noEditPoints="1"/>
              </p:cNvSpPr>
              <p:nvPr/>
            </p:nvSpPr>
            <p:spPr bwMode="auto">
              <a:xfrm>
                <a:off x="6515" y="3999"/>
                <a:ext cx="295" cy="425"/>
              </a:xfrm>
              <a:custGeom>
                <a:avLst/>
                <a:gdLst>
                  <a:gd name="T0" fmla="*/ 16 w 59"/>
                  <a:gd name="T1" fmla="*/ 66 h 85"/>
                  <a:gd name="T2" fmla="*/ 17 w 59"/>
                  <a:gd name="T3" fmla="*/ 70 h 85"/>
                  <a:gd name="T4" fmla="*/ 29 w 59"/>
                  <a:gd name="T5" fmla="*/ 73 h 85"/>
                  <a:gd name="T6" fmla="*/ 42 w 59"/>
                  <a:gd name="T7" fmla="*/ 70 h 85"/>
                  <a:gd name="T8" fmla="*/ 43 w 59"/>
                  <a:gd name="T9" fmla="*/ 66 h 85"/>
                  <a:gd name="T10" fmla="*/ 29 w 59"/>
                  <a:gd name="T11" fmla="*/ 68 h 85"/>
                  <a:gd name="T12" fmla="*/ 16 w 59"/>
                  <a:gd name="T13" fmla="*/ 66 h 85"/>
                  <a:gd name="T14" fmla="*/ 17 w 59"/>
                  <a:gd name="T15" fmla="*/ 74 h 85"/>
                  <a:gd name="T16" fmla="*/ 18 w 59"/>
                  <a:gd name="T17" fmla="*/ 78 h 85"/>
                  <a:gd name="T18" fmla="*/ 22 w 59"/>
                  <a:gd name="T19" fmla="*/ 81 h 85"/>
                  <a:gd name="T20" fmla="*/ 22 w 59"/>
                  <a:gd name="T21" fmla="*/ 83 h 85"/>
                  <a:gd name="T22" fmla="*/ 29 w 59"/>
                  <a:gd name="T23" fmla="*/ 85 h 85"/>
                  <a:gd name="T24" fmla="*/ 37 w 59"/>
                  <a:gd name="T25" fmla="*/ 83 h 85"/>
                  <a:gd name="T26" fmla="*/ 37 w 59"/>
                  <a:gd name="T27" fmla="*/ 81 h 85"/>
                  <a:gd name="T28" fmla="*/ 41 w 59"/>
                  <a:gd name="T29" fmla="*/ 78 h 85"/>
                  <a:gd name="T30" fmla="*/ 42 w 59"/>
                  <a:gd name="T31" fmla="*/ 74 h 85"/>
                  <a:gd name="T32" fmla="*/ 29 w 59"/>
                  <a:gd name="T33" fmla="*/ 76 h 85"/>
                  <a:gd name="T34" fmla="*/ 17 w 59"/>
                  <a:gd name="T35" fmla="*/ 74 h 85"/>
                  <a:gd name="T36" fmla="*/ 29 w 59"/>
                  <a:gd name="T37" fmla="*/ 12 h 85"/>
                  <a:gd name="T38" fmla="*/ 31 w 59"/>
                  <a:gd name="T39" fmla="*/ 11 h 85"/>
                  <a:gd name="T40" fmla="*/ 29 w 59"/>
                  <a:gd name="T41" fmla="*/ 9 h 85"/>
                  <a:gd name="T42" fmla="*/ 9 w 59"/>
                  <a:gd name="T43" fmla="*/ 30 h 85"/>
                  <a:gd name="T44" fmla="*/ 11 w 59"/>
                  <a:gd name="T45" fmla="*/ 31 h 85"/>
                  <a:gd name="T46" fmla="*/ 12 w 59"/>
                  <a:gd name="T47" fmla="*/ 30 h 85"/>
                  <a:gd name="T48" fmla="*/ 29 w 59"/>
                  <a:gd name="T49" fmla="*/ 12 h 85"/>
                  <a:gd name="T50" fmla="*/ 29 w 59"/>
                  <a:gd name="T51" fmla="*/ 0 h 85"/>
                  <a:gd name="T52" fmla="*/ 0 w 59"/>
                  <a:gd name="T53" fmla="*/ 30 h 85"/>
                  <a:gd name="T54" fmla="*/ 14 w 59"/>
                  <a:gd name="T55" fmla="*/ 55 h 85"/>
                  <a:gd name="T56" fmla="*/ 15 w 59"/>
                  <a:gd name="T57" fmla="*/ 62 h 85"/>
                  <a:gd name="T58" fmla="*/ 29 w 59"/>
                  <a:gd name="T59" fmla="*/ 65 h 85"/>
                  <a:gd name="T60" fmla="*/ 43 w 59"/>
                  <a:gd name="T61" fmla="*/ 62 h 85"/>
                  <a:gd name="T62" fmla="*/ 45 w 59"/>
                  <a:gd name="T63" fmla="*/ 55 h 85"/>
                  <a:gd name="T64" fmla="*/ 59 w 59"/>
                  <a:gd name="T65" fmla="*/ 30 h 85"/>
                  <a:gd name="T66" fmla="*/ 29 w 59"/>
                  <a:gd name="T67" fmla="*/ 0 h 85"/>
                  <a:gd name="T68" fmla="*/ 40 w 59"/>
                  <a:gd name="T69" fmla="*/ 51 h 85"/>
                  <a:gd name="T70" fmla="*/ 40 w 59"/>
                  <a:gd name="T71" fmla="*/ 58 h 85"/>
                  <a:gd name="T72" fmla="*/ 29 w 59"/>
                  <a:gd name="T73" fmla="*/ 60 h 85"/>
                  <a:gd name="T74" fmla="*/ 19 w 59"/>
                  <a:gd name="T75" fmla="*/ 58 h 85"/>
                  <a:gd name="T76" fmla="*/ 19 w 59"/>
                  <a:gd name="T77" fmla="*/ 51 h 85"/>
                  <a:gd name="T78" fmla="*/ 5 w 59"/>
                  <a:gd name="T79" fmla="*/ 30 h 85"/>
                  <a:gd name="T80" fmla="*/ 29 w 59"/>
                  <a:gd name="T81" fmla="*/ 6 h 85"/>
                  <a:gd name="T82" fmla="*/ 53 w 59"/>
                  <a:gd name="T83" fmla="*/ 30 h 85"/>
                  <a:gd name="T84" fmla="*/ 40 w 59"/>
                  <a:gd name="T85" fmla="*/ 51 h 85"/>
                  <a:gd name="T86" fmla="*/ 36 w 59"/>
                  <a:gd name="T87" fmla="*/ 40 h 85"/>
                  <a:gd name="T88" fmla="*/ 29 w 59"/>
                  <a:gd name="T89" fmla="*/ 29 h 85"/>
                  <a:gd name="T90" fmla="*/ 23 w 59"/>
                  <a:gd name="T91" fmla="*/ 40 h 85"/>
                  <a:gd name="T92" fmla="*/ 20 w 59"/>
                  <a:gd name="T93" fmla="*/ 35 h 85"/>
                  <a:gd name="T94" fmla="*/ 16 w 59"/>
                  <a:gd name="T95" fmla="*/ 37 h 85"/>
                  <a:gd name="T96" fmla="*/ 23 w 59"/>
                  <a:gd name="T97" fmla="*/ 51 h 85"/>
                  <a:gd name="T98" fmla="*/ 29 w 59"/>
                  <a:gd name="T99" fmla="*/ 38 h 85"/>
                  <a:gd name="T100" fmla="*/ 36 w 59"/>
                  <a:gd name="T101" fmla="*/ 51 h 85"/>
                  <a:gd name="T102" fmla="*/ 43 w 59"/>
                  <a:gd name="T103" fmla="*/ 37 h 85"/>
                  <a:gd name="T104" fmla="*/ 39 w 59"/>
                  <a:gd name="T105" fmla="*/ 35 h 85"/>
                  <a:gd name="T106" fmla="*/ 36 w 59"/>
                  <a:gd name="T107" fmla="*/ 40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59" h="85">
                    <a:moveTo>
                      <a:pt x="16" y="66"/>
                    </a:moveTo>
                    <a:cubicBezTo>
                      <a:pt x="17" y="70"/>
                      <a:pt x="17" y="70"/>
                      <a:pt x="17" y="70"/>
                    </a:cubicBezTo>
                    <a:cubicBezTo>
                      <a:pt x="20" y="72"/>
                      <a:pt x="25" y="73"/>
                      <a:pt x="29" y="73"/>
                    </a:cubicBezTo>
                    <a:cubicBezTo>
                      <a:pt x="34" y="73"/>
                      <a:pt x="38" y="72"/>
                      <a:pt x="42" y="70"/>
                    </a:cubicBezTo>
                    <a:cubicBezTo>
                      <a:pt x="43" y="66"/>
                      <a:pt x="43" y="66"/>
                      <a:pt x="43" y="66"/>
                    </a:cubicBezTo>
                    <a:cubicBezTo>
                      <a:pt x="39" y="67"/>
                      <a:pt x="34" y="68"/>
                      <a:pt x="29" y="68"/>
                    </a:cubicBezTo>
                    <a:cubicBezTo>
                      <a:pt x="25" y="68"/>
                      <a:pt x="20" y="67"/>
                      <a:pt x="16" y="66"/>
                    </a:cubicBezTo>
                    <a:close/>
                    <a:moveTo>
                      <a:pt x="17" y="74"/>
                    </a:moveTo>
                    <a:cubicBezTo>
                      <a:pt x="18" y="78"/>
                      <a:pt x="18" y="78"/>
                      <a:pt x="18" y="78"/>
                    </a:cubicBezTo>
                    <a:cubicBezTo>
                      <a:pt x="18" y="78"/>
                      <a:pt x="19" y="80"/>
                      <a:pt x="22" y="81"/>
                    </a:cubicBezTo>
                    <a:cubicBezTo>
                      <a:pt x="22" y="83"/>
                      <a:pt x="22" y="83"/>
                      <a:pt x="22" y="83"/>
                    </a:cubicBezTo>
                    <a:cubicBezTo>
                      <a:pt x="22" y="83"/>
                      <a:pt x="24" y="85"/>
                      <a:pt x="29" y="85"/>
                    </a:cubicBezTo>
                    <a:cubicBezTo>
                      <a:pt x="35" y="85"/>
                      <a:pt x="37" y="83"/>
                      <a:pt x="37" y="83"/>
                    </a:cubicBezTo>
                    <a:cubicBezTo>
                      <a:pt x="37" y="81"/>
                      <a:pt x="37" y="81"/>
                      <a:pt x="37" y="81"/>
                    </a:cubicBezTo>
                    <a:cubicBezTo>
                      <a:pt x="40" y="80"/>
                      <a:pt x="41" y="78"/>
                      <a:pt x="41" y="78"/>
                    </a:cubicBezTo>
                    <a:cubicBezTo>
                      <a:pt x="42" y="74"/>
                      <a:pt x="42" y="74"/>
                      <a:pt x="42" y="74"/>
                    </a:cubicBezTo>
                    <a:cubicBezTo>
                      <a:pt x="38" y="75"/>
                      <a:pt x="34" y="76"/>
                      <a:pt x="29" y="76"/>
                    </a:cubicBezTo>
                    <a:cubicBezTo>
                      <a:pt x="25" y="76"/>
                      <a:pt x="21" y="75"/>
                      <a:pt x="17" y="74"/>
                    </a:cubicBezTo>
                    <a:close/>
                    <a:moveTo>
                      <a:pt x="29" y="12"/>
                    </a:moveTo>
                    <a:cubicBezTo>
                      <a:pt x="30" y="12"/>
                      <a:pt x="31" y="12"/>
                      <a:pt x="31" y="11"/>
                    </a:cubicBezTo>
                    <a:cubicBezTo>
                      <a:pt x="31" y="10"/>
                      <a:pt x="30" y="9"/>
                      <a:pt x="29" y="9"/>
                    </a:cubicBezTo>
                    <a:cubicBezTo>
                      <a:pt x="18" y="9"/>
                      <a:pt x="9" y="18"/>
                      <a:pt x="9" y="30"/>
                    </a:cubicBezTo>
                    <a:cubicBezTo>
                      <a:pt x="9" y="31"/>
                      <a:pt x="10" y="31"/>
                      <a:pt x="11" y="31"/>
                    </a:cubicBezTo>
                    <a:cubicBezTo>
                      <a:pt x="12" y="31"/>
                      <a:pt x="12" y="31"/>
                      <a:pt x="12" y="30"/>
                    </a:cubicBezTo>
                    <a:cubicBezTo>
                      <a:pt x="12" y="20"/>
                      <a:pt x="20" y="12"/>
                      <a:pt x="29" y="12"/>
                    </a:cubicBezTo>
                    <a:close/>
                    <a:moveTo>
                      <a:pt x="29" y="0"/>
                    </a:moveTo>
                    <a:cubicBezTo>
                      <a:pt x="13" y="0"/>
                      <a:pt x="0" y="14"/>
                      <a:pt x="0" y="30"/>
                    </a:cubicBezTo>
                    <a:cubicBezTo>
                      <a:pt x="0" y="40"/>
                      <a:pt x="6" y="49"/>
                      <a:pt x="14" y="55"/>
                    </a:cubicBezTo>
                    <a:cubicBezTo>
                      <a:pt x="15" y="62"/>
                      <a:pt x="15" y="62"/>
                      <a:pt x="15" y="62"/>
                    </a:cubicBezTo>
                    <a:cubicBezTo>
                      <a:pt x="19" y="64"/>
                      <a:pt x="24" y="65"/>
                      <a:pt x="29" y="65"/>
                    </a:cubicBezTo>
                    <a:cubicBezTo>
                      <a:pt x="35" y="65"/>
                      <a:pt x="39" y="64"/>
                      <a:pt x="43" y="62"/>
                    </a:cubicBezTo>
                    <a:cubicBezTo>
                      <a:pt x="45" y="55"/>
                      <a:pt x="45" y="55"/>
                      <a:pt x="45" y="55"/>
                    </a:cubicBezTo>
                    <a:cubicBezTo>
                      <a:pt x="53" y="49"/>
                      <a:pt x="59" y="40"/>
                      <a:pt x="59" y="30"/>
                    </a:cubicBezTo>
                    <a:cubicBezTo>
                      <a:pt x="59" y="14"/>
                      <a:pt x="46" y="0"/>
                      <a:pt x="29" y="0"/>
                    </a:cubicBezTo>
                    <a:close/>
                    <a:moveTo>
                      <a:pt x="40" y="51"/>
                    </a:moveTo>
                    <a:cubicBezTo>
                      <a:pt x="40" y="58"/>
                      <a:pt x="40" y="58"/>
                      <a:pt x="40" y="58"/>
                    </a:cubicBezTo>
                    <a:cubicBezTo>
                      <a:pt x="40" y="58"/>
                      <a:pt x="37" y="60"/>
                      <a:pt x="29" y="60"/>
                    </a:cubicBezTo>
                    <a:cubicBezTo>
                      <a:pt x="22" y="60"/>
                      <a:pt x="19" y="58"/>
                      <a:pt x="19" y="58"/>
                    </a:cubicBezTo>
                    <a:cubicBezTo>
                      <a:pt x="19" y="51"/>
                      <a:pt x="19" y="51"/>
                      <a:pt x="19" y="51"/>
                    </a:cubicBezTo>
                    <a:cubicBezTo>
                      <a:pt x="11" y="47"/>
                      <a:pt x="5" y="39"/>
                      <a:pt x="5" y="30"/>
                    </a:cubicBezTo>
                    <a:cubicBezTo>
                      <a:pt x="5" y="16"/>
                      <a:pt x="16" y="6"/>
                      <a:pt x="29" y="6"/>
                    </a:cubicBezTo>
                    <a:cubicBezTo>
                      <a:pt x="43" y="6"/>
                      <a:pt x="53" y="16"/>
                      <a:pt x="53" y="30"/>
                    </a:cubicBezTo>
                    <a:cubicBezTo>
                      <a:pt x="53" y="39"/>
                      <a:pt x="48" y="47"/>
                      <a:pt x="40" y="51"/>
                    </a:cubicBezTo>
                    <a:close/>
                    <a:moveTo>
                      <a:pt x="36" y="40"/>
                    </a:moveTo>
                    <a:cubicBezTo>
                      <a:pt x="29" y="29"/>
                      <a:pt x="29" y="29"/>
                      <a:pt x="29" y="29"/>
                    </a:cubicBezTo>
                    <a:cubicBezTo>
                      <a:pt x="23" y="40"/>
                      <a:pt x="23" y="40"/>
                      <a:pt x="23" y="40"/>
                    </a:cubicBezTo>
                    <a:cubicBezTo>
                      <a:pt x="20" y="35"/>
                      <a:pt x="20" y="35"/>
                      <a:pt x="20" y="35"/>
                    </a:cubicBezTo>
                    <a:cubicBezTo>
                      <a:pt x="16" y="37"/>
                      <a:pt x="16" y="37"/>
                      <a:pt x="16" y="37"/>
                    </a:cubicBezTo>
                    <a:cubicBezTo>
                      <a:pt x="23" y="51"/>
                      <a:pt x="23" y="51"/>
                      <a:pt x="23" y="51"/>
                    </a:cubicBezTo>
                    <a:cubicBezTo>
                      <a:pt x="29" y="38"/>
                      <a:pt x="29" y="38"/>
                      <a:pt x="29" y="38"/>
                    </a:cubicBezTo>
                    <a:cubicBezTo>
                      <a:pt x="36" y="51"/>
                      <a:pt x="36" y="51"/>
                      <a:pt x="36" y="51"/>
                    </a:cubicBezTo>
                    <a:cubicBezTo>
                      <a:pt x="43" y="37"/>
                      <a:pt x="43" y="37"/>
                      <a:pt x="43" y="37"/>
                    </a:cubicBezTo>
                    <a:cubicBezTo>
                      <a:pt x="39" y="35"/>
                      <a:pt x="39" y="35"/>
                      <a:pt x="39" y="35"/>
                    </a:cubicBezTo>
                    <a:lnTo>
                      <a:pt x="36" y="4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solidFill>
                    <a:prstClr val="black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</p:grpSp>
        <p:sp>
          <p:nvSpPr>
            <p:cNvPr id="36" name="矩形 35"/>
            <p:cNvSpPr/>
            <p:nvPr/>
          </p:nvSpPr>
          <p:spPr>
            <a:xfrm>
              <a:off x="4735" y="3070"/>
              <a:ext cx="3852" cy="507"/>
            </a:xfrm>
            <a:prstGeom prst="rect">
              <a:avLst/>
            </a:prstGeom>
          </p:spPr>
          <p:txBody>
            <a:bodyPr wrap="square" lIns="91840" tIns="45920" rIns="91840" bIns="4592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sz="1000" b="1" dirty="0">
                  <a:solidFill>
                    <a:schemeClr val="tx1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rPr>
                <a:t>9.11 – 9.13</a:t>
              </a:r>
              <a:r>
                <a:rPr lang="zh-CN" sz="1000" b="1" dirty="0">
                  <a:solidFill>
                    <a:schemeClr val="tx1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rPr>
                <a:t>学习界面设计工具</a:t>
              </a:r>
            </a:p>
          </p:txBody>
        </p:sp>
      </p:grpSp>
      <p:grpSp>
        <p:nvGrpSpPr>
          <p:cNvPr id="55" name="组合 54"/>
          <p:cNvGrpSpPr/>
          <p:nvPr/>
        </p:nvGrpSpPr>
        <p:grpSpPr>
          <a:xfrm>
            <a:off x="3078480" y="4545965"/>
            <a:ext cx="2446020" cy="975360"/>
            <a:chOff x="4848" y="7159"/>
            <a:chExt cx="3852" cy="1536"/>
          </a:xfrm>
        </p:grpSpPr>
        <p:grpSp>
          <p:nvGrpSpPr>
            <p:cNvPr id="43" name="组合 42"/>
            <p:cNvGrpSpPr/>
            <p:nvPr/>
          </p:nvGrpSpPr>
          <p:grpSpPr>
            <a:xfrm>
              <a:off x="6322" y="7159"/>
              <a:ext cx="902" cy="910"/>
              <a:chOff x="13793" y="3759"/>
              <a:chExt cx="902" cy="910"/>
            </a:xfrm>
          </p:grpSpPr>
          <p:sp>
            <p:nvSpPr>
              <p:cNvPr id="25" name="Oval 93"/>
              <p:cNvSpPr>
                <a:spLocks noChangeArrowheads="1"/>
              </p:cNvSpPr>
              <p:nvPr/>
            </p:nvSpPr>
            <p:spPr bwMode="auto">
              <a:xfrm>
                <a:off x="13793" y="3759"/>
                <a:ext cx="903" cy="910"/>
              </a:xfrm>
              <a:prstGeom prst="ellipse">
                <a:avLst/>
              </a:prstGeom>
              <a:solidFill>
                <a:srgbClr val="2C353A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solidFill>
                    <a:prstClr val="black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32" name="Freeform 104"/>
              <p:cNvSpPr>
                <a:spLocks noEditPoints="1"/>
              </p:cNvSpPr>
              <p:nvPr/>
            </p:nvSpPr>
            <p:spPr bwMode="auto">
              <a:xfrm>
                <a:off x="14093" y="4024"/>
                <a:ext cx="303" cy="380"/>
              </a:xfrm>
              <a:custGeom>
                <a:avLst/>
                <a:gdLst>
                  <a:gd name="T0" fmla="*/ 87 w 121"/>
                  <a:gd name="T1" fmla="*/ 62 h 152"/>
                  <a:gd name="T2" fmla="*/ 22 w 121"/>
                  <a:gd name="T3" fmla="*/ 62 h 152"/>
                  <a:gd name="T4" fmla="*/ 22 w 121"/>
                  <a:gd name="T5" fmla="*/ 72 h 152"/>
                  <a:gd name="T6" fmla="*/ 87 w 121"/>
                  <a:gd name="T7" fmla="*/ 72 h 152"/>
                  <a:gd name="T8" fmla="*/ 87 w 121"/>
                  <a:gd name="T9" fmla="*/ 62 h 152"/>
                  <a:gd name="T10" fmla="*/ 87 w 121"/>
                  <a:gd name="T11" fmla="*/ 24 h 152"/>
                  <a:gd name="T12" fmla="*/ 22 w 121"/>
                  <a:gd name="T13" fmla="*/ 24 h 152"/>
                  <a:gd name="T14" fmla="*/ 22 w 121"/>
                  <a:gd name="T15" fmla="*/ 34 h 152"/>
                  <a:gd name="T16" fmla="*/ 87 w 121"/>
                  <a:gd name="T17" fmla="*/ 34 h 152"/>
                  <a:gd name="T18" fmla="*/ 87 w 121"/>
                  <a:gd name="T19" fmla="*/ 24 h 152"/>
                  <a:gd name="T20" fmla="*/ 87 w 121"/>
                  <a:gd name="T21" fmla="*/ 44 h 152"/>
                  <a:gd name="T22" fmla="*/ 22 w 121"/>
                  <a:gd name="T23" fmla="*/ 44 h 152"/>
                  <a:gd name="T24" fmla="*/ 22 w 121"/>
                  <a:gd name="T25" fmla="*/ 52 h 152"/>
                  <a:gd name="T26" fmla="*/ 87 w 121"/>
                  <a:gd name="T27" fmla="*/ 52 h 152"/>
                  <a:gd name="T28" fmla="*/ 87 w 121"/>
                  <a:gd name="T29" fmla="*/ 44 h 152"/>
                  <a:gd name="T30" fmla="*/ 22 w 121"/>
                  <a:gd name="T31" fmla="*/ 90 h 152"/>
                  <a:gd name="T32" fmla="*/ 54 w 121"/>
                  <a:gd name="T33" fmla="*/ 90 h 152"/>
                  <a:gd name="T34" fmla="*/ 54 w 121"/>
                  <a:gd name="T35" fmla="*/ 80 h 152"/>
                  <a:gd name="T36" fmla="*/ 22 w 121"/>
                  <a:gd name="T37" fmla="*/ 80 h 152"/>
                  <a:gd name="T38" fmla="*/ 22 w 121"/>
                  <a:gd name="T39" fmla="*/ 90 h 152"/>
                  <a:gd name="T40" fmla="*/ 107 w 121"/>
                  <a:gd name="T41" fmla="*/ 14 h 152"/>
                  <a:gd name="T42" fmla="*/ 107 w 121"/>
                  <a:gd name="T43" fmla="*/ 0 h 152"/>
                  <a:gd name="T44" fmla="*/ 0 w 121"/>
                  <a:gd name="T45" fmla="*/ 0 h 152"/>
                  <a:gd name="T46" fmla="*/ 0 w 121"/>
                  <a:gd name="T47" fmla="*/ 138 h 152"/>
                  <a:gd name="T48" fmla="*/ 14 w 121"/>
                  <a:gd name="T49" fmla="*/ 138 h 152"/>
                  <a:gd name="T50" fmla="*/ 14 w 121"/>
                  <a:gd name="T51" fmla="*/ 152 h 152"/>
                  <a:gd name="T52" fmla="*/ 85 w 121"/>
                  <a:gd name="T53" fmla="*/ 152 h 152"/>
                  <a:gd name="T54" fmla="*/ 121 w 121"/>
                  <a:gd name="T55" fmla="*/ 152 h 152"/>
                  <a:gd name="T56" fmla="*/ 121 w 121"/>
                  <a:gd name="T57" fmla="*/ 116 h 152"/>
                  <a:gd name="T58" fmla="*/ 121 w 121"/>
                  <a:gd name="T59" fmla="*/ 14 h 152"/>
                  <a:gd name="T60" fmla="*/ 107 w 121"/>
                  <a:gd name="T61" fmla="*/ 14 h 152"/>
                  <a:gd name="T62" fmla="*/ 8 w 121"/>
                  <a:gd name="T63" fmla="*/ 132 h 152"/>
                  <a:gd name="T64" fmla="*/ 8 w 121"/>
                  <a:gd name="T65" fmla="*/ 8 h 152"/>
                  <a:gd name="T66" fmla="*/ 99 w 121"/>
                  <a:gd name="T67" fmla="*/ 8 h 152"/>
                  <a:gd name="T68" fmla="*/ 99 w 121"/>
                  <a:gd name="T69" fmla="*/ 100 h 152"/>
                  <a:gd name="T70" fmla="*/ 68 w 121"/>
                  <a:gd name="T71" fmla="*/ 100 h 152"/>
                  <a:gd name="T72" fmla="*/ 68 w 121"/>
                  <a:gd name="T73" fmla="*/ 132 h 152"/>
                  <a:gd name="T74" fmla="*/ 8 w 121"/>
                  <a:gd name="T75" fmla="*/ 132 h 152"/>
                  <a:gd name="T76" fmla="*/ 113 w 121"/>
                  <a:gd name="T77" fmla="*/ 112 h 152"/>
                  <a:gd name="T78" fmla="*/ 113 w 121"/>
                  <a:gd name="T79" fmla="*/ 144 h 152"/>
                  <a:gd name="T80" fmla="*/ 81 w 121"/>
                  <a:gd name="T81" fmla="*/ 144 h 152"/>
                  <a:gd name="T82" fmla="*/ 22 w 121"/>
                  <a:gd name="T83" fmla="*/ 144 h 152"/>
                  <a:gd name="T84" fmla="*/ 22 w 121"/>
                  <a:gd name="T85" fmla="*/ 138 h 152"/>
                  <a:gd name="T86" fmla="*/ 72 w 121"/>
                  <a:gd name="T87" fmla="*/ 138 h 152"/>
                  <a:gd name="T88" fmla="*/ 107 w 121"/>
                  <a:gd name="T89" fmla="*/ 104 h 152"/>
                  <a:gd name="T90" fmla="*/ 107 w 121"/>
                  <a:gd name="T91" fmla="*/ 20 h 152"/>
                  <a:gd name="T92" fmla="*/ 113 w 121"/>
                  <a:gd name="T93" fmla="*/ 20 h 152"/>
                  <a:gd name="T94" fmla="*/ 113 w 121"/>
                  <a:gd name="T95" fmla="*/ 112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21" h="152">
                    <a:moveTo>
                      <a:pt x="87" y="62"/>
                    </a:moveTo>
                    <a:lnTo>
                      <a:pt x="22" y="62"/>
                    </a:lnTo>
                    <a:lnTo>
                      <a:pt x="22" y="72"/>
                    </a:lnTo>
                    <a:lnTo>
                      <a:pt x="87" y="72"/>
                    </a:lnTo>
                    <a:lnTo>
                      <a:pt x="87" y="62"/>
                    </a:lnTo>
                    <a:close/>
                    <a:moveTo>
                      <a:pt x="87" y="24"/>
                    </a:moveTo>
                    <a:lnTo>
                      <a:pt x="22" y="24"/>
                    </a:lnTo>
                    <a:lnTo>
                      <a:pt x="22" y="34"/>
                    </a:lnTo>
                    <a:lnTo>
                      <a:pt x="87" y="34"/>
                    </a:lnTo>
                    <a:lnTo>
                      <a:pt x="87" y="24"/>
                    </a:lnTo>
                    <a:close/>
                    <a:moveTo>
                      <a:pt x="87" y="44"/>
                    </a:moveTo>
                    <a:lnTo>
                      <a:pt x="22" y="44"/>
                    </a:lnTo>
                    <a:lnTo>
                      <a:pt x="22" y="52"/>
                    </a:lnTo>
                    <a:lnTo>
                      <a:pt x="87" y="52"/>
                    </a:lnTo>
                    <a:lnTo>
                      <a:pt x="87" y="44"/>
                    </a:lnTo>
                    <a:close/>
                    <a:moveTo>
                      <a:pt x="22" y="90"/>
                    </a:moveTo>
                    <a:lnTo>
                      <a:pt x="54" y="90"/>
                    </a:lnTo>
                    <a:lnTo>
                      <a:pt x="54" y="80"/>
                    </a:lnTo>
                    <a:lnTo>
                      <a:pt x="22" y="80"/>
                    </a:lnTo>
                    <a:lnTo>
                      <a:pt x="22" y="90"/>
                    </a:lnTo>
                    <a:close/>
                    <a:moveTo>
                      <a:pt x="107" y="14"/>
                    </a:moveTo>
                    <a:lnTo>
                      <a:pt x="107" y="0"/>
                    </a:lnTo>
                    <a:lnTo>
                      <a:pt x="0" y="0"/>
                    </a:lnTo>
                    <a:lnTo>
                      <a:pt x="0" y="138"/>
                    </a:lnTo>
                    <a:lnTo>
                      <a:pt x="14" y="138"/>
                    </a:lnTo>
                    <a:lnTo>
                      <a:pt x="14" y="152"/>
                    </a:lnTo>
                    <a:lnTo>
                      <a:pt x="85" y="152"/>
                    </a:lnTo>
                    <a:lnTo>
                      <a:pt x="121" y="152"/>
                    </a:lnTo>
                    <a:lnTo>
                      <a:pt x="121" y="116"/>
                    </a:lnTo>
                    <a:lnTo>
                      <a:pt x="121" y="14"/>
                    </a:lnTo>
                    <a:lnTo>
                      <a:pt x="107" y="14"/>
                    </a:lnTo>
                    <a:close/>
                    <a:moveTo>
                      <a:pt x="8" y="132"/>
                    </a:moveTo>
                    <a:lnTo>
                      <a:pt x="8" y="8"/>
                    </a:lnTo>
                    <a:lnTo>
                      <a:pt x="99" y="8"/>
                    </a:lnTo>
                    <a:lnTo>
                      <a:pt x="99" y="100"/>
                    </a:lnTo>
                    <a:lnTo>
                      <a:pt x="68" y="100"/>
                    </a:lnTo>
                    <a:lnTo>
                      <a:pt x="68" y="132"/>
                    </a:lnTo>
                    <a:lnTo>
                      <a:pt x="8" y="132"/>
                    </a:lnTo>
                    <a:close/>
                    <a:moveTo>
                      <a:pt x="113" y="112"/>
                    </a:moveTo>
                    <a:lnTo>
                      <a:pt x="113" y="144"/>
                    </a:lnTo>
                    <a:lnTo>
                      <a:pt x="81" y="144"/>
                    </a:lnTo>
                    <a:lnTo>
                      <a:pt x="22" y="144"/>
                    </a:lnTo>
                    <a:lnTo>
                      <a:pt x="22" y="138"/>
                    </a:lnTo>
                    <a:lnTo>
                      <a:pt x="72" y="138"/>
                    </a:lnTo>
                    <a:lnTo>
                      <a:pt x="107" y="104"/>
                    </a:lnTo>
                    <a:lnTo>
                      <a:pt x="107" y="20"/>
                    </a:lnTo>
                    <a:lnTo>
                      <a:pt x="113" y="20"/>
                    </a:lnTo>
                    <a:lnTo>
                      <a:pt x="113" y="112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solidFill>
                    <a:prstClr val="black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</p:grpSp>
        <p:sp>
          <p:nvSpPr>
            <p:cNvPr id="38" name="矩形 37"/>
            <p:cNvSpPr/>
            <p:nvPr/>
          </p:nvSpPr>
          <p:spPr>
            <a:xfrm>
              <a:off x="4848" y="8188"/>
              <a:ext cx="3852" cy="507"/>
            </a:xfrm>
            <a:prstGeom prst="rect">
              <a:avLst/>
            </a:prstGeom>
          </p:spPr>
          <p:txBody>
            <a:bodyPr wrap="square" lIns="91840" tIns="45920" rIns="91840" bIns="4592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sz="1000" b="1" dirty="0">
                  <a:solidFill>
                    <a:schemeClr val="tx1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rPr>
                <a:t>9.17 – 9.20完成主页面界面原型设计</a:t>
              </a:r>
            </a:p>
          </p:txBody>
        </p:sp>
      </p:grpSp>
      <p:grpSp>
        <p:nvGrpSpPr>
          <p:cNvPr id="56" name="组合 55"/>
          <p:cNvGrpSpPr/>
          <p:nvPr/>
        </p:nvGrpSpPr>
        <p:grpSpPr>
          <a:xfrm>
            <a:off x="7821930" y="4549140"/>
            <a:ext cx="2446020" cy="1203325"/>
            <a:chOff x="12318" y="7164"/>
            <a:chExt cx="3852" cy="1895"/>
          </a:xfrm>
        </p:grpSpPr>
        <p:grpSp>
          <p:nvGrpSpPr>
            <p:cNvPr id="3" name="组合 2"/>
            <p:cNvGrpSpPr/>
            <p:nvPr/>
          </p:nvGrpSpPr>
          <p:grpSpPr>
            <a:xfrm>
              <a:off x="13793" y="7164"/>
              <a:ext cx="902" cy="904"/>
              <a:chOff x="6210" y="7164"/>
              <a:chExt cx="902" cy="904"/>
            </a:xfrm>
          </p:grpSpPr>
          <p:sp>
            <p:nvSpPr>
              <p:cNvPr id="26" name="Oval 94"/>
              <p:cNvSpPr>
                <a:spLocks noChangeArrowheads="1"/>
              </p:cNvSpPr>
              <p:nvPr/>
            </p:nvSpPr>
            <p:spPr bwMode="auto">
              <a:xfrm>
                <a:off x="6210" y="7164"/>
                <a:ext cx="903" cy="905"/>
              </a:xfrm>
              <a:prstGeom prst="ellipse">
                <a:avLst/>
              </a:prstGeom>
              <a:solidFill>
                <a:srgbClr val="2C353A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solidFill>
                    <a:prstClr val="black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31" name="Freeform 102"/>
              <p:cNvSpPr>
                <a:spLocks noEditPoints="1"/>
              </p:cNvSpPr>
              <p:nvPr/>
            </p:nvSpPr>
            <p:spPr bwMode="auto">
              <a:xfrm>
                <a:off x="6470" y="7464"/>
                <a:ext cx="385" cy="300"/>
              </a:xfrm>
              <a:custGeom>
                <a:avLst/>
                <a:gdLst>
                  <a:gd name="T0" fmla="*/ 138 w 154"/>
                  <a:gd name="T1" fmla="*/ 32 h 120"/>
                  <a:gd name="T2" fmla="*/ 138 w 154"/>
                  <a:gd name="T3" fmla="*/ 16 h 120"/>
                  <a:gd name="T4" fmla="*/ 122 w 154"/>
                  <a:gd name="T5" fmla="*/ 16 h 120"/>
                  <a:gd name="T6" fmla="*/ 122 w 154"/>
                  <a:gd name="T7" fmla="*/ 0 h 120"/>
                  <a:gd name="T8" fmla="*/ 0 w 154"/>
                  <a:gd name="T9" fmla="*/ 0 h 120"/>
                  <a:gd name="T10" fmla="*/ 0 w 154"/>
                  <a:gd name="T11" fmla="*/ 90 h 120"/>
                  <a:gd name="T12" fmla="*/ 16 w 154"/>
                  <a:gd name="T13" fmla="*/ 90 h 120"/>
                  <a:gd name="T14" fmla="*/ 16 w 154"/>
                  <a:gd name="T15" fmla="*/ 106 h 120"/>
                  <a:gd name="T16" fmla="*/ 32 w 154"/>
                  <a:gd name="T17" fmla="*/ 106 h 120"/>
                  <a:gd name="T18" fmla="*/ 32 w 154"/>
                  <a:gd name="T19" fmla="*/ 120 h 120"/>
                  <a:gd name="T20" fmla="*/ 154 w 154"/>
                  <a:gd name="T21" fmla="*/ 120 h 120"/>
                  <a:gd name="T22" fmla="*/ 154 w 154"/>
                  <a:gd name="T23" fmla="*/ 32 h 120"/>
                  <a:gd name="T24" fmla="*/ 138 w 154"/>
                  <a:gd name="T25" fmla="*/ 32 h 120"/>
                  <a:gd name="T26" fmla="*/ 10 w 154"/>
                  <a:gd name="T27" fmla="*/ 80 h 120"/>
                  <a:gd name="T28" fmla="*/ 10 w 154"/>
                  <a:gd name="T29" fmla="*/ 10 h 120"/>
                  <a:gd name="T30" fmla="*/ 112 w 154"/>
                  <a:gd name="T31" fmla="*/ 10 h 120"/>
                  <a:gd name="T32" fmla="*/ 112 w 154"/>
                  <a:gd name="T33" fmla="*/ 80 h 120"/>
                  <a:gd name="T34" fmla="*/ 10 w 154"/>
                  <a:gd name="T35" fmla="*/ 80 h 120"/>
                  <a:gd name="T36" fmla="*/ 26 w 154"/>
                  <a:gd name="T37" fmla="*/ 96 h 120"/>
                  <a:gd name="T38" fmla="*/ 26 w 154"/>
                  <a:gd name="T39" fmla="*/ 90 h 120"/>
                  <a:gd name="T40" fmla="*/ 122 w 154"/>
                  <a:gd name="T41" fmla="*/ 90 h 120"/>
                  <a:gd name="T42" fmla="*/ 122 w 154"/>
                  <a:gd name="T43" fmla="*/ 26 h 120"/>
                  <a:gd name="T44" fmla="*/ 128 w 154"/>
                  <a:gd name="T45" fmla="*/ 26 h 120"/>
                  <a:gd name="T46" fmla="*/ 128 w 154"/>
                  <a:gd name="T47" fmla="*/ 96 h 120"/>
                  <a:gd name="T48" fmla="*/ 26 w 154"/>
                  <a:gd name="T49" fmla="*/ 96 h 120"/>
                  <a:gd name="T50" fmla="*/ 144 w 154"/>
                  <a:gd name="T51" fmla="*/ 110 h 120"/>
                  <a:gd name="T52" fmla="*/ 42 w 154"/>
                  <a:gd name="T53" fmla="*/ 110 h 120"/>
                  <a:gd name="T54" fmla="*/ 42 w 154"/>
                  <a:gd name="T55" fmla="*/ 106 h 120"/>
                  <a:gd name="T56" fmla="*/ 138 w 154"/>
                  <a:gd name="T57" fmla="*/ 106 h 120"/>
                  <a:gd name="T58" fmla="*/ 138 w 154"/>
                  <a:gd name="T59" fmla="*/ 42 h 120"/>
                  <a:gd name="T60" fmla="*/ 144 w 154"/>
                  <a:gd name="T61" fmla="*/ 42 h 120"/>
                  <a:gd name="T62" fmla="*/ 144 w 154"/>
                  <a:gd name="T63" fmla="*/ 11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54" h="120">
                    <a:moveTo>
                      <a:pt x="138" y="32"/>
                    </a:moveTo>
                    <a:lnTo>
                      <a:pt x="138" y="16"/>
                    </a:lnTo>
                    <a:lnTo>
                      <a:pt x="122" y="16"/>
                    </a:lnTo>
                    <a:lnTo>
                      <a:pt x="122" y="0"/>
                    </a:lnTo>
                    <a:lnTo>
                      <a:pt x="0" y="0"/>
                    </a:lnTo>
                    <a:lnTo>
                      <a:pt x="0" y="90"/>
                    </a:lnTo>
                    <a:lnTo>
                      <a:pt x="16" y="90"/>
                    </a:lnTo>
                    <a:lnTo>
                      <a:pt x="16" y="106"/>
                    </a:lnTo>
                    <a:lnTo>
                      <a:pt x="32" y="106"/>
                    </a:lnTo>
                    <a:lnTo>
                      <a:pt x="32" y="120"/>
                    </a:lnTo>
                    <a:lnTo>
                      <a:pt x="154" y="120"/>
                    </a:lnTo>
                    <a:lnTo>
                      <a:pt x="154" y="32"/>
                    </a:lnTo>
                    <a:lnTo>
                      <a:pt x="138" y="32"/>
                    </a:lnTo>
                    <a:close/>
                    <a:moveTo>
                      <a:pt x="10" y="80"/>
                    </a:moveTo>
                    <a:lnTo>
                      <a:pt x="10" y="10"/>
                    </a:lnTo>
                    <a:lnTo>
                      <a:pt x="112" y="10"/>
                    </a:lnTo>
                    <a:lnTo>
                      <a:pt x="112" y="80"/>
                    </a:lnTo>
                    <a:lnTo>
                      <a:pt x="10" y="80"/>
                    </a:lnTo>
                    <a:close/>
                    <a:moveTo>
                      <a:pt x="26" y="96"/>
                    </a:moveTo>
                    <a:lnTo>
                      <a:pt x="26" y="90"/>
                    </a:lnTo>
                    <a:lnTo>
                      <a:pt x="122" y="90"/>
                    </a:lnTo>
                    <a:lnTo>
                      <a:pt x="122" y="26"/>
                    </a:lnTo>
                    <a:lnTo>
                      <a:pt x="128" y="26"/>
                    </a:lnTo>
                    <a:lnTo>
                      <a:pt x="128" y="96"/>
                    </a:lnTo>
                    <a:lnTo>
                      <a:pt x="26" y="96"/>
                    </a:lnTo>
                    <a:close/>
                    <a:moveTo>
                      <a:pt x="144" y="110"/>
                    </a:moveTo>
                    <a:lnTo>
                      <a:pt x="42" y="110"/>
                    </a:lnTo>
                    <a:lnTo>
                      <a:pt x="42" y="106"/>
                    </a:lnTo>
                    <a:lnTo>
                      <a:pt x="138" y="106"/>
                    </a:lnTo>
                    <a:lnTo>
                      <a:pt x="138" y="42"/>
                    </a:lnTo>
                    <a:lnTo>
                      <a:pt x="144" y="42"/>
                    </a:lnTo>
                    <a:lnTo>
                      <a:pt x="144" y="11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solidFill>
                    <a:prstClr val="black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</p:grpSp>
        <p:sp>
          <p:nvSpPr>
            <p:cNvPr id="39" name="矩形 38"/>
            <p:cNvSpPr/>
            <p:nvPr/>
          </p:nvSpPr>
          <p:spPr>
            <a:xfrm>
              <a:off x="12318" y="8188"/>
              <a:ext cx="3852" cy="871"/>
            </a:xfrm>
            <a:prstGeom prst="rect">
              <a:avLst/>
            </a:prstGeom>
          </p:spPr>
          <p:txBody>
            <a:bodyPr wrap="square" lIns="91840" tIns="45920" rIns="91840" bIns="4592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sz="1000" b="1" dirty="0">
                  <a:solidFill>
                    <a:schemeClr val="tx1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rPr>
                <a:t>9.28 </a:t>
              </a:r>
              <a:r>
                <a:rPr lang="zh-CN" sz="1000" b="1" dirty="0">
                  <a:solidFill>
                    <a:schemeClr val="tx1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rPr>
                <a:t>组内评审界面原型，</a:t>
              </a:r>
              <a:r>
                <a:rPr lang="en-US" altLang="zh-CN" sz="1000" b="1" dirty="0">
                  <a:solidFill>
                    <a:schemeClr val="tx1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rPr>
                <a:t>10</a:t>
              </a:r>
              <a:r>
                <a:rPr lang="zh-CN" altLang="en-US" sz="1000" b="1" dirty="0">
                  <a:solidFill>
                    <a:schemeClr val="tx1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rPr>
                <a:t>月</a:t>
              </a:r>
              <a:r>
                <a:rPr lang="en-US" altLang="zh-CN" sz="1000" b="1" dirty="0">
                  <a:solidFill>
                    <a:schemeClr val="tx1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rPr>
                <a:t>2</a:t>
              </a:r>
              <a:r>
                <a:rPr lang="zh-CN" altLang="en-US" sz="1000" b="1" dirty="0">
                  <a:solidFill>
                    <a:schemeClr val="tx1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rPr>
                <a:t>日根据评审结果第界面原型进行进一步完善</a:t>
              </a:r>
            </a:p>
          </p:txBody>
        </p:sp>
      </p:grpSp>
      <p:grpSp>
        <p:nvGrpSpPr>
          <p:cNvPr id="54" name="组合 53"/>
          <p:cNvGrpSpPr/>
          <p:nvPr/>
        </p:nvGrpSpPr>
        <p:grpSpPr>
          <a:xfrm>
            <a:off x="7821930" y="1833880"/>
            <a:ext cx="2446020" cy="1130935"/>
            <a:chOff x="12440" y="2863"/>
            <a:chExt cx="3852" cy="1781"/>
          </a:xfrm>
        </p:grpSpPr>
        <p:grpSp>
          <p:nvGrpSpPr>
            <p:cNvPr id="45" name="组合 44"/>
            <p:cNvGrpSpPr/>
            <p:nvPr/>
          </p:nvGrpSpPr>
          <p:grpSpPr>
            <a:xfrm>
              <a:off x="13786" y="3734"/>
              <a:ext cx="910" cy="910"/>
              <a:chOff x="9998" y="3759"/>
              <a:chExt cx="910" cy="910"/>
            </a:xfrm>
          </p:grpSpPr>
          <p:sp>
            <p:nvSpPr>
              <p:cNvPr id="46" name="Oval 92"/>
              <p:cNvSpPr>
                <a:spLocks noChangeArrowheads="1"/>
              </p:cNvSpPr>
              <p:nvPr/>
            </p:nvSpPr>
            <p:spPr bwMode="auto">
              <a:xfrm>
                <a:off x="9998" y="3759"/>
                <a:ext cx="910" cy="910"/>
              </a:xfrm>
              <a:prstGeom prst="ellipse">
                <a:avLst/>
              </a:prstGeom>
              <a:solidFill>
                <a:srgbClr val="2C353A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solidFill>
                    <a:prstClr val="black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47" name="Freeform 100"/>
              <p:cNvSpPr>
                <a:spLocks noEditPoints="1"/>
              </p:cNvSpPr>
              <p:nvPr/>
            </p:nvSpPr>
            <p:spPr bwMode="auto">
              <a:xfrm>
                <a:off x="10263" y="4059"/>
                <a:ext cx="360" cy="305"/>
              </a:xfrm>
              <a:custGeom>
                <a:avLst/>
                <a:gdLst>
                  <a:gd name="T0" fmla="*/ 3 w 72"/>
                  <a:gd name="T1" fmla="*/ 59 h 61"/>
                  <a:gd name="T2" fmla="*/ 6 w 72"/>
                  <a:gd name="T3" fmla="*/ 61 h 61"/>
                  <a:gd name="T4" fmla="*/ 19 w 72"/>
                  <a:gd name="T5" fmla="*/ 61 h 61"/>
                  <a:gd name="T6" fmla="*/ 19 w 72"/>
                  <a:gd name="T7" fmla="*/ 34 h 61"/>
                  <a:gd name="T8" fmla="*/ 3 w 72"/>
                  <a:gd name="T9" fmla="*/ 50 h 61"/>
                  <a:gd name="T10" fmla="*/ 3 w 72"/>
                  <a:gd name="T11" fmla="*/ 59 h 61"/>
                  <a:gd name="T12" fmla="*/ 58 w 72"/>
                  <a:gd name="T13" fmla="*/ 2 h 61"/>
                  <a:gd name="T14" fmla="*/ 55 w 72"/>
                  <a:gd name="T15" fmla="*/ 5 h 61"/>
                  <a:gd name="T16" fmla="*/ 58 w 72"/>
                  <a:gd name="T17" fmla="*/ 7 h 61"/>
                  <a:gd name="T18" fmla="*/ 61 w 72"/>
                  <a:gd name="T19" fmla="*/ 7 h 61"/>
                  <a:gd name="T20" fmla="*/ 35 w 72"/>
                  <a:gd name="T21" fmla="*/ 34 h 61"/>
                  <a:gd name="T22" fmla="*/ 19 w 72"/>
                  <a:gd name="T23" fmla="*/ 18 h 61"/>
                  <a:gd name="T24" fmla="*/ 1 w 72"/>
                  <a:gd name="T25" fmla="*/ 36 h 61"/>
                  <a:gd name="T26" fmla="*/ 1 w 72"/>
                  <a:gd name="T27" fmla="*/ 40 h 61"/>
                  <a:gd name="T28" fmla="*/ 5 w 72"/>
                  <a:gd name="T29" fmla="*/ 40 h 61"/>
                  <a:gd name="T30" fmla="*/ 19 w 72"/>
                  <a:gd name="T31" fmla="*/ 26 h 61"/>
                  <a:gd name="T32" fmla="*/ 35 w 72"/>
                  <a:gd name="T33" fmla="*/ 42 h 61"/>
                  <a:gd name="T34" fmla="*/ 65 w 72"/>
                  <a:gd name="T35" fmla="*/ 11 h 61"/>
                  <a:gd name="T36" fmla="*/ 65 w 72"/>
                  <a:gd name="T37" fmla="*/ 14 h 61"/>
                  <a:gd name="T38" fmla="*/ 68 w 72"/>
                  <a:gd name="T39" fmla="*/ 17 h 61"/>
                  <a:gd name="T40" fmla="*/ 68 w 72"/>
                  <a:gd name="T41" fmla="*/ 17 h 61"/>
                  <a:gd name="T42" fmla="*/ 71 w 72"/>
                  <a:gd name="T43" fmla="*/ 15 h 61"/>
                  <a:gd name="T44" fmla="*/ 72 w 72"/>
                  <a:gd name="T45" fmla="*/ 0 h 61"/>
                  <a:gd name="T46" fmla="*/ 58 w 72"/>
                  <a:gd name="T47" fmla="*/ 2 h 61"/>
                  <a:gd name="T48" fmla="*/ 26 w 72"/>
                  <a:gd name="T49" fmla="*/ 40 h 61"/>
                  <a:gd name="T50" fmla="*/ 26 w 72"/>
                  <a:gd name="T51" fmla="*/ 61 h 61"/>
                  <a:gd name="T52" fmla="*/ 42 w 72"/>
                  <a:gd name="T53" fmla="*/ 61 h 61"/>
                  <a:gd name="T54" fmla="*/ 42 w 72"/>
                  <a:gd name="T55" fmla="*/ 42 h 61"/>
                  <a:gd name="T56" fmla="*/ 35 w 72"/>
                  <a:gd name="T57" fmla="*/ 49 h 61"/>
                  <a:gd name="T58" fmla="*/ 26 w 72"/>
                  <a:gd name="T59" fmla="*/ 40 h 61"/>
                  <a:gd name="T60" fmla="*/ 48 w 72"/>
                  <a:gd name="T61" fmla="*/ 36 h 61"/>
                  <a:gd name="T62" fmla="*/ 48 w 72"/>
                  <a:gd name="T63" fmla="*/ 61 h 61"/>
                  <a:gd name="T64" fmla="*/ 61 w 72"/>
                  <a:gd name="T65" fmla="*/ 61 h 61"/>
                  <a:gd name="T66" fmla="*/ 64 w 72"/>
                  <a:gd name="T67" fmla="*/ 59 h 61"/>
                  <a:gd name="T68" fmla="*/ 64 w 72"/>
                  <a:gd name="T69" fmla="*/ 34 h 61"/>
                  <a:gd name="T70" fmla="*/ 64 w 72"/>
                  <a:gd name="T71" fmla="*/ 20 h 61"/>
                  <a:gd name="T72" fmla="*/ 50 w 72"/>
                  <a:gd name="T73" fmla="*/ 34 h 61"/>
                  <a:gd name="T74" fmla="*/ 48 w 72"/>
                  <a:gd name="T75" fmla="*/ 36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72" h="61">
                    <a:moveTo>
                      <a:pt x="3" y="59"/>
                    </a:moveTo>
                    <a:cubicBezTo>
                      <a:pt x="3" y="60"/>
                      <a:pt x="5" y="61"/>
                      <a:pt x="6" y="61"/>
                    </a:cubicBezTo>
                    <a:cubicBezTo>
                      <a:pt x="19" y="61"/>
                      <a:pt x="19" y="61"/>
                      <a:pt x="19" y="61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3" y="50"/>
                      <a:pt x="3" y="50"/>
                      <a:pt x="3" y="50"/>
                    </a:cubicBezTo>
                    <a:lnTo>
                      <a:pt x="3" y="59"/>
                    </a:lnTo>
                    <a:close/>
                    <a:moveTo>
                      <a:pt x="58" y="2"/>
                    </a:moveTo>
                    <a:cubicBezTo>
                      <a:pt x="56" y="2"/>
                      <a:pt x="55" y="3"/>
                      <a:pt x="55" y="5"/>
                    </a:cubicBezTo>
                    <a:cubicBezTo>
                      <a:pt x="55" y="6"/>
                      <a:pt x="57" y="8"/>
                      <a:pt x="58" y="7"/>
                    </a:cubicBezTo>
                    <a:cubicBezTo>
                      <a:pt x="61" y="7"/>
                      <a:pt x="61" y="7"/>
                      <a:pt x="61" y="7"/>
                    </a:cubicBezTo>
                    <a:cubicBezTo>
                      <a:pt x="35" y="34"/>
                      <a:pt x="35" y="34"/>
                      <a:pt x="35" y="34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" y="36"/>
                      <a:pt x="1" y="36"/>
                      <a:pt x="1" y="36"/>
                    </a:cubicBezTo>
                    <a:cubicBezTo>
                      <a:pt x="0" y="37"/>
                      <a:pt x="0" y="39"/>
                      <a:pt x="1" y="40"/>
                    </a:cubicBezTo>
                    <a:cubicBezTo>
                      <a:pt x="2" y="41"/>
                      <a:pt x="4" y="41"/>
                      <a:pt x="5" y="40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35" y="42"/>
                      <a:pt x="35" y="42"/>
                      <a:pt x="35" y="42"/>
                    </a:cubicBezTo>
                    <a:cubicBezTo>
                      <a:pt x="65" y="11"/>
                      <a:pt x="65" y="11"/>
                      <a:pt x="65" y="11"/>
                    </a:cubicBezTo>
                    <a:cubicBezTo>
                      <a:pt x="65" y="14"/>
                      <a:pt x="65" y="14"/>
                      <a:pt x="65" y="14"/>
                    </a:cubicBezTo>
                    <a:cubicBezTo>
                      <a:pt x="65" y="16"/>
                      <a:pt x="66" y="17"/>
                      <a:pt x="68" y="17"/>
                    </a:cubicBezTo>
                    <a:cubicBezTo>
                      <a:pt x="68" y="17"/>
                      <a:pt x="68" y="17"/>
                      <a:pt x="68" y="17"/>
                    </a:cubicBezTo>
                    <a:cubicBezTo>
                      <a:pt x="69" y="17"/>
                      <a:pt x="71" y="16"/>
                      <a:pt x="71" y="15"/>
                    </a:cubicBezTo>
                    <a:cubicBezTo>
                      <a:pt x="72" y="0"/>
                      <a:pt x="72" y="0"/>
                      <a:pt x="72" y="0"/>
                    </a:cubicBezTo>
                    <a:lnTo>
                      <a:pt x="58" y="2"/>
                    </a:lnTo>
                    <a:close/>
                    <a:moveTo>
                      <a:pt x="26" y="40"/>
                    </a:moveTo>
                    <a:cubicBezTo>
                      <a:pt x="26" y="61"/>
                      <a:pt x="26" y="61"/>
                      <a:pt x="26" y="61"/>
                    </a:cubicBezTo>
                    <a:cubicBezTo>
                      <a:pt x="42" y="61"/>
                      <a:pt x="42" y="61"/>
                      <a:pt x="42" y="61"/>
                    </a:cubicBezTo>
                    <a:cubicBezTo>
                      <a:pt x="42" y="42"/>
                      <a:pt x="42" y="42"/>
                      <a:pt x="42" y="42"/>
                    </a:cubicBezTo>
                    <a:cubicBezTo>
                      <a:pt x="35" y="49"/>
                      <a:pt x="35" y="49"/>
                      <a:pt x="35" y="49"/>
                    </a:cubicBezTo>
                    <a:lnTo>
                      <a:pt x="26" y="40"/>
                    </a:lnTo>
                    <a:close/>
                    <a:moveTo>
                      <a:pt x="48" y="36"/>
                    </a:moveTo>
                    <a:cubicBezTo>
                      <a:pt x="48" y="61"/>
                      <a:pt x="48" y="61"/>
                      <a:pt x="48" y="61"/>
                    </a:cubicBezTo>
                    <a:cubicBezTo>
                      <a:pt x="61" y="61"/>
                      <a:pt x="61" y="61"/>
                      <a:pt x="61" y="61"/>
                    </a:cubicBezTo>
                    <a:cubicBezTo>
                      <a:pt x="63" y="61"/>
                      <a:pt x="64" y="60"/>
                      <a:pt x="64" y="59"/>
                    </a:cubicBezTo>
                    <a:cubicBezTo>
                      <a:pt x="64" y="34"/>
                      <a:pt x="64" y="34"/>
                      <a:pt x="64" y="34"/>
                    </a:cubicBezTo>
                    <a:cubicBezTo>
                      <a:pt x="64" y="20"/>
                      <a:pt x="64" y="20"/>
                      <a:pt x="64" y="20"/>
                    </a:cubicBezTo>
                    <a:cubicBezTo>
                      <a:pt x="50" y="34"/>
                      <a:pt x="50" y="34"/>
                      <a:pt x="50" y="34"/>
                    </a:cubicBezTo>
                    <a:lnTo>
                      <a:pt x="48" y="3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solidFill>
                    <a:prstClr val="black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</p:grpSp>
        <p:sp>
          <p:nvSpPr>
            <p:cNvPr id="53" name="矩形 52"/>
            <p:cNvSpPr/>
            <p:nvPr/>
          </p:nvSpPr>
          <p:spPr>
            <a:xfrm>
              <a:off x="12440" y="2863"/>
              <a:ext cx="3852" cy="871"/>
            </a:xfrm>
            <a:prstGeom prst="rect">
              <a:avLst/>
            </a:prstGeom>
          </p:spPr>
          <p:txBody>
            <a:bodyPr wrap="square" lIns="91840" tIns="45920" rIns="91840" bIns="4592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sz="1000" b="1" dirty="0">
                  <a:solidFill>
                    <a:schemeClr val="tx1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rPr>
                <a:t>9.14 – 9.16完成登录/注册界面的原型设计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ll/>
      </p:transition>
    </mc:Choice>
    <mc:Fallback xmlns="">
      <p:transition spd="slow"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5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5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ldLvl="0" animBg="1"/>
      <p:bldP spid="18" grpId="0" bldLvl="0" animBg="1"/>
      <p:bldP spid="19" grpId="0"/>
      <p:bldP spid="20" grpId="0" bldLvl="0" animBg="1"/>
      <p:bldP spid="21" grpId="0" bldLvl="0" animBg="1"/>
      <p:bldP spid="22" grpId="0" bldLvl="0" animBg="1"/>
      <p:bldP spid="35" grpId="0" bldLvl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4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0" y="0"/>
            <a:ext cx="12190413" cy="3429000"/>
          </a:xfrm>
          <a:prstGeom prst="rect">
            <a:avLst/>
          </a:prstGeom>
          <a:solidFill>
            <a:srgbClr val="2C35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334566" y="260648"/>
            <a:ext cx="11593288" cy="633670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334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94690" y="234315"/>
            <a:ext cx="331978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sz="2000" b="1" dirty="0">
                <a:solidFill>
                  <a:schemeClr val="tx1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软件需求归约</a:t>
            </a:r>
            <a:endParaRPr lang="zh-CN" altLang="en-US" sz="2000" b="1" dirty="0">
              <a:solidFill>
                <a:schemeClr val="tx1"/>
              </a:solidFill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34566" y="404664"/>
            <a:ext cx="360040" cy="249812"/>
          </a:xfrm>
          <a:prstGeom prst="rect">
            <a:avLst/>
          </a:prstGeom>
          <a:solidFill>
            <a:srgbClr val="2C35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6" name="Shape 135"/>
          <p:cNvSpPr/>
          <p:nvPr/>
        </p:nvSpPr>
        <p:spPr>
          <a:xfrm>
            <a:off x="11067379" y="6340527"/>
            <a:ext cx="103868" cy="1028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7" name="Shape 118"/>
          <p:cNvSpPr/>
          <p:nvPr/>
        </p:nvSpPr>
        <p:spPr>
          <a:xfrm>
            <a:off x="11295889" y="6169391"/>
            <a:ext cx="230489" cy="2304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8" name="Shape 141"/>
          <p:cNvSpPr/>
          <p:nvPr/>
        </p:nvSpPr>
        <p:spPr>
          <a:xfrm>
            <a:off x="10487694" y="6553209"/>
            <a:ext cx="109803" cy="1088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9" name="Shape 153"/>
          <p:cNvSpPr/>
          <p:nvPr/>
        </p:nvSpPr>
        <p:spPr>
          <a:xfrm flipV="1">
            <a:off x="10539134" y="6262378"/>
            <a:ext cx="908107" cy="359088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0" name="Shape 168"/>
          <p:cNvSpPr/>
          <p:nvPr/>
        </p:nvSpPr>
        <p:spPr>
          <a:xfrm>
            <a:off x="11642117" y="6747097"/>
            <a:ext cx="43526" cy="435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254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1" name="Shape 169"/>
          <p:cNvSpPr/>
          <p:nvPr/>
        </p:nvSpPr>
        <p:spPr>
          <a:xfrm>
            <a:off x="12172341" y="6769850"/>
            <a:ext cx="43526" cy="435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254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2" name="Shape 170"/>
          <p:cNvSpPr/>
          <p:nvPr/>
        </p:nvSpPr>
        <p:spPr>
          <a:xfrm>
            <a:off x="11431413" y="6387020"/>
            <a:ext cx="225543" cy="361067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3" name="Shape 171"/>
          <p:cNvSpPr/>
          <p:nvPr/>
        </p:nvSpPr>
        <p:spPr>
          <a:xfrm>
            <a:off x="11470982" y="6342505"/>
            <a:ext cx="736971" cy="460978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4" name="Freeform 655">
            <a:hlinkClick r:id="rId3" action="ppaction://hlinksldjump"/>
          </p:cNvPr>
          <p:cNvSpPr/>
          <p:nvPr/>
        </p:nvSpPr>
        <p:spPr bwMode="auto">
          <a:xfrm>
            <a:off x="2066949" y="2517075"/>
            <a:ext cx="9140825" cy="2476500"/>
          </a:xfrm>
          <a:custGeom>
            <a:avLst/>
            <a:gdLst>
              <a:gd name="T0" fmla="*/ 2880 w 2880"/>
              <a:gd name="T1" fmla="*/ 780 h 780"/>
              <a:gd name="T2" fmla="*/ 374 w 2880"/>
              <a:gd name="T3" fmla="*/ 780 h 780"/>
              <a:gd name="T4" fmla="*/ 154 w 2880"/>
              <a:gd name="T5" fmla="*/ 560 h 780"/>
              <a:gd name="T6" fmla="*/ 374 w 2880"/>
              <a:gd name="T7" fmla="*/ 340 h 780"/>
              <a:gd name="T8" fmla="*/ 2506 w 2880"/>
              <a:gd name="T9" fmla="*/ 340 h 780"/>
              <a:gd name="T10" fmla="*/ 2626 w 2880"/>
              <a:gd name="T11" fmla="*/ 220 h 780"/>
              <a:gd name="T12" fmla="*/ 2506 w 2880"/>
              <a:gd name="T13" fmla="*/ 100 h 780"/>
              <a:gd name="T14" fmla="*/ 0 w 2880"/>
              <a:gd name="T15" fmla="*/ 100 h 780"/>
              <a:gd name="T16" fmla="*/ 0 w 2880"/>
              <a:gd name="T17" fmla="*/ 0 h 780"/>
              <a:gd name="T18" fmla="*/ 2506 w 2880"/>
              <a:gd name="T19" fmla="*/ 0 h 780"/>
              <a:gd name="T20" fmla="*/ 2726 w 2880"/>
              <a:gd name="T21" fmla="*/ 220 h 780"/>
              <a:gd name="T22" fmla="*/ 2506 w 2880"/>
              <a:gd name="T23" fmla="*/ 440 h 780"/>
              <a:gd name="T24" fmla="*/ 374 w 2880"/>
              <a:gd name="T25" fmla="*/ 440 h 780"/>
              <a:gd name="T26" fmla="*/ 254 w 2880"/>
              <a:gd name="T27" fmla="*/ 560 h 780"/>
              <a:gd name="T28" fmla="*/ 374 w 2880"/>
              <a:gd name="T29" fmla="*/ 680 h 780"/>
              <a:gd name="T30" fmla="*/ 2880 w 2880"/>
              <a:gd name="T31" fmla="*/ 680 h 780"/>
              <a:gd name="T32" fmla="*/ 2880 w 2880"/>
              <a:gd name="T33" fmla="*/ 780 h 7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2880" h="780">
                <a:moveTo>
                  <a:pt x="2880" y="780"/>
                </a:moveTo>
                <a:cubicBezTo>
                  <a:pt x="374" y="780"/>
                  <a:pt x="374" y="780"/>
                  <a:pt x="374" y="780"/>
                </a:cubicBezTo>
                <a:cubicBezTo>
                  <a:pt x="253" y="780"/>
                  <a:pt x="154" y="682"/>
                  <a:pt x="154" y="560"/>
                </a:cubicBezTo>
                <a:cubicBezTo>
                  <a:pt x="154" y="439"/>
                  <a:pt x="253" y="340"/>
                  <a:pt x="374" y="340"/>
                </a:cubicBezTo>
                <a:cubicBezTo>
                  <a:pt x="2506" y="340"/>
                  <a:pt x="2506" y="340"/>
                  <a:pt x="2506" y="340"/>
                </a:cubicBezTo>
                <a:cubicBezTo>
                  <a:pt x="2572" y="340"/>
                  <a:pt x="2626" y="286"/>
                  <a:pt x="2626" y="220"/>
                </a:cubicBezTo>
                <a:cubicBezTo>
                  <a:pt x="2626" y="154"/>
                  <a:pt x="2572" y="100"/>
                  <a:pt x="2506" y="100"/>
                </a:cubicBezTo>
                <a:cubicBezTo>
                  <a:pt x="0" y="100"/>
                  <a:pt x="0" y="100"/>
                  <a:pt x="0" y="100"/>
                </a:cubicBezTo>
                <a:cubicBezTo>
                  <a:pt x="0" y="0"/>
                  <a:pt x="0" y="0"/>
                  <a:pt x="0" y="0"/>
                </a:cubicBezTo>
                <a:cubicBezTo>
                  <a:pt x="2506" y="0"/>
                  <a:pt x="2506" y="0"/>
                  <a:pt x="2506" y="0"/>
                </a:cubicBezTo>
                <a:cubicBezTo>
                  <a:pt x="2627" y="0"/>
                  <a:pt x="2726" y="99"/>
                  <a:pt x="2726" y="220"/>
                </a:cubicBezTo>
                <a:cubicBezTo>
                  <a:pt x="2726" y="341"/>
                  <a:pt x="2627" y="440"/>
                  <a:pt x="2506" y="440"/>
                </a:cubicBezTo>
                <a:cubicBezTo>
                  <a:pt x="374" y="440"/>
                  <a:pt x="374" y="440"/>
                  <a:pt x="374" y="440"/>
                </a:cubicBezTo>
                <a:cubicBezTo>
                  <a:pt x="308" y="440"/>
                  <a:pt x="254" y="494"/>
                  <a:pt x="254" y="560"/>
                </a:cubicBezTo>
                <a:cubicBezTo>
                  <a:pt x="254" y="626"/>
                  <a:pt x="308" y="680"/>
                  <a:pt x="374" y="680"/>
                </a:cubicBezTo>
                <a:cubicBezTo>
                  <a:pt x="2880" y="680"/>
                  <a:pt x="2880" y="680"/>
                  <a:pt x="2880" y="680"/>
                </a:cubicBezTo>
                <a:cubicBezTo>
                  <a:pt x="2880" y="780"/>
                  <a:pt x="2880" y="780"/>
                  <a:pt x="2880" y="780"/>
                </a:cubicBezTo>
              </a:path>
            </a:pathLst>
          </a:custGeom>
          <a:solidFill>
            <a:schemeClr val="bg1">
              <a:lumMod val="65000"/>
              <a:alpha val="3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prstClr val="black"/>
              </a:solidFill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7" name="Freeform 689"/>
          <p:cNvSpPr/>
          <p:nvPr/>
        </p:nvSpPr>
        <p:spPr bwMode="auto">
          <a:xfrm>
            <a:off x="2066948" y="2675825"/>
            <a:ext cx="8953500" cy="2159000"/>
          </a:xfrm>
          <a:custGeom>
            <a:avLst/>
            <a:gdLst>
              <a:gd name="T0" fmla="*/ 0 w 2821"/>
              <a:gd name="T1" fmla="*/ 0 h 680"/>
              <a:gd name="T2" fmla="*/ 2506 w 2821"/>
              <a:gd name="T3" fmla="*/ 0 h 680"/>
              <a:gd name="T4" fmla="*/ 2676 w 2821"/>
              <a:gd name="T5" fmla="*/ 170 h 680"/>
              <a:gd name="T6" fmla="*/ 2506 w 2821"/>
              <a:gd name="T7" fmla="*/ 340 h 680"/>
              <a:gd name="T8" fmla="*/ 374 w 2821"/>
              <a:gd name="T9" fmla="*/ 340 h 680"/>
              <a:gd name="T10" fmla="*/ 204 w 2821"/>
              <a:gd name="T11" fmla="*/ 510 h 680"/>
              <a:gd name="T12" fmla="*/ 374 w 2821"/>
              <a:gd name="T13" fmla="*/ 680 h 680"/>
              <a:gd name="T14" fmla="*/ 2821 w 2821"/>
              <a:gd name="T15" fmla="*/ 680 h 6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821" h="680">
                <a:moveTo>
                  <a:pt x="0" y="0"/>
                </a:moveTo>
                <a:cubicBezTo>
                  <a:pt x="2506" y="0"/>
                  <a:pt x="2506" y="0"/>
                  <a:pt x="2506" y="0"/>
                </a:cubicBezTo>
                <a:cubicBezTo>
                  <a:pt x="2600" y="0"/>
                  <a:pt x="2676" y="76"/>
                  <a:pt x="2676" y="170"/>
                </a:cubicBezTo>
                <a:cubicBezTo>
                  <a:pt x="2676" y="264"/>
                  <a:pt x="2600" y="340"/>
                  <a:pt x="2506" y="340"/>
                </a:cubicBezTo>
                <a:cubicBezTo>
                  <a:pt x="374" y="340"/>
                  <a:pt x="374" y="340"/>
                  <a:pt x="374" y="340"/>
                </a:cubicBezTo>
                <a:cubicBezTo>
                  <a:pt x="280" y="340"/>
                  <a:pt x="204" y="416"/>
                  <a:pt x="204" y="510"/>
                </a:cubicBezTo>
                <a:cubicBezTo>
                  <a:pt x="204" y="604"/>
                  <a:pt x="280" y="680"/>
                  <a:pt x="374" y="680"/>
                </a:cubicBezTo>
                <a:cubicBezTo>
                  <a:pt x="2821" y="680"/>
                  <a:pt x="2821" y="680"/>
                  <a:pt x="2821" y="680"/>
                </a:cubicBezTo>
              </a:path>
            </a:pathLst>
          </a:custGeom>
          <a:noFill/>
          <a:ln w="12700" cap="flat">
            <a:solidFill>
              <a:schemeClr val="bg1"/>
            </a:solidFill>
            <a:prstDash val="dash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prstClr val="black"/>
              </a:solidFill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8" name="Rectangle 660"/>
          <p:cNvSpPr>
            <a:spLocks noChangeArrowheads="1"/>
          </p:cNvSpPr>
          <p:nvPr/>
        </p:nvSpPr>
        <p:spPr bwMode="auto">
          <a:xfrm>
            <a:off x="5037161" y="3485450"/>
            <a:ext cx="3200400" cy="539750"/>
          </a:xfrm>
          <a:prstGeom prst="rect">
            <a:avLst/>
          </a:prstGeom>
          <a:solidFill>
            <a:srgbClr val="2C353A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dirty="0">
              <a:solidFill>
                <a:prstClr val="black"/>
              </a:solidFill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413225" y="3620089"/>
            <a:ext cx="2448272" cy="2819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ts val="2200"/>
              </a:lnSpc>
            </a:pPr>
            <a:r>
              <a:rPr lang="zh-CN" sz="2000" dirty="0">
                <a:solidFill>
                  <a:schemeClr val="bg1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软件需求归约</a:t>
            </a:r>
          </a:p>
        </p:txBody>
      </p:sp>
      <p:sp>
        <p:nvSpPr>
          <p:cNvPr id="20" name="Freeform 661"/>
          <p:cNvSpPr>
            <a:spLocks noEditPoints="1"/>
          </p:cNvSpPr>
          <p:nvPr/>
        </p:nvSpPr>
        <p:spPr bwMode="auto">
          <a:xfrm>
            <a:off x="5249886" y="3545775"/>
            <a:ext cx="254000" cy="196850"/>
          </a:xfrm>
          <a:custGeom>
            <a:avLst/>
            <a:gdLst>
              <a:gd name="T0" fmla="*/ 26 w 80"/>
              <a:gd name="T1" fmla="*/ 0 h 62"/>
              <a:gd name="T2" fmla="*/ 11 w 80"/>
              <a:gd name="T3" fmla="*/ 9 h 62"/>
              <a:gd name="T4" fmla="*/ 3 w 80"/>
              <a:gd name="T5" fmla="*/ 22 h 62"/>
              <a:gd name="T6" fmla="*/ 0 w 80"/>
              <a:gd name="T7" fmla="*/ 41 h 62"/>
              <a:gd name="T8" fmla="*/ 0 w 80"/>
              <a:gd name="T9" fmla="*/ 62 h 62"/>
              <a:gd name="T10" fmla="*/ 29 w 80"/>
              <a:gd name="T11" fmla="*/ 62 h 62"/>
              <a:gd name="T12" fmla="*/ 29 w 80"/>
              <a:gd name="T13" fmla="*/ 33 h 62"/>
              <a:gd name="T14" fmla="*/ 15 w 80"/>
              <a:gd name="T15" fmla="*/ 33 h 62"/>
              <a:gd name="T16" fmla="*/ 19 w 80"/>
              <a:gd name="T17" fmla="*/ 20 h 62"/>
              <a:gd name="T18" fmla="*/ 32 w 80"/>
              <a:gd name="T19" fmla="*/ 12 h 62"/>
              <a:gd name="T20" fmla="*/ 26 w 80"/>
              <a:gd name="T21" fmla="*/ 0 h 62"/>
              <a:gd name="T22" fmla="*/ 74 w 80"/>
              <a:gd name="T23" fmla="*/ 0 h 62"/>
              <a:gd name="T24" fmla="*/ 59 w 80"/>
              <a:gd name="T25" fmla="*/ 9 h 62"/>
              <a:gd name="T26" fmla="*/ 51 w 80"/>
              <a:gd name="T27" fmla="*/ 22 h 62"/>
              <a:gd name="T28" fmla="*/ 49 w 80"/>
              <a:gd name="T29" fmla="*/ 41 h 62"/>
              <a:gd name="T30" fmla="*/ 49 w 80"/>
              <a:gd name="T31" fmla="*/ 62 h 62"/>
              <a:gd name="T32" fmla="*/ 77 w 80"/>
              <a:gd name="T33" fmla="*/ 62 h 62"/>
              <a:gd name="T34" fmla="*/ 77 w 80"/>
              <a:gd name="T35" fmla="*/ 33 h 62"/>
              <a:gd name="T36" fmla="*/ 63 w 80"/>
              <a:gd name="T37" fmla="*/ 33 h 62"/>
              <a:gd name="T38" fmla="*/ 67 w 80"/>
              <a:gd name="T39" fmla="*/ 20 h 62"/>
              <a:gd name="T40" fmla="*/ 80 w 80"/>
              <a:gd name="T41" fmla="*/ 12 h 62"/>
              <a:gd name="T42" fmla="*/ 74 w 80"/>
              <a:gd name="T43" fmla="*/ 0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80" h="62">
                <a:moveTo>
                  <a:pt x="26" y="0"/>
                </a:moveTo>
                <a:cubicBezTo>
                  <a:pt x="20" y="2"/>
                  <a:pt x="15" y="5"/>
                  <a:pt x="11" y="9"/>
                </a:cubicBezTo>
                <a:cubicBezTo>
                  <a:pt x="7" y="12"/>
                  <a:pt x="4" y="17"/>
                  <a:pt x="3" y="22"/>
                </a:cubicBezTo>
                <a:cubicBezTo>
                  <a:pt x="1" y="26"/>
                  <a:pt x="0" y="33"/>
                  <a:pt x="0" y="41"/>
                </a:cubicBezTo>
                <a:cubicBezTo>
                  <a:pt x="0" y="62"/>
                  <a:pt x="0" y="62"/>
                  <a:pt x="0" y="62"/>
                </a:cubicBezTo>
                <a:cubicBezTo>
                  <a:pt x="29" y="62"/>
                  <a:pt x="29" y="62"/>
                  <a:pt x="29" y="62"/>
                </a:cubicBezTo>
                <a:cubicBezTo>
                  <a:pt x="29" y="33"/>
                  <a:pt x="29" y="33"/>
                  <a:pt x="29" y="33"/>
                </a:cubicBezTo>
                <a:cubicBezTo>
                  <a:pt x="15" y="33"/>
                  <a:pt x="15" y="33"/>
                  <a:pt x="15" y="33"/>
                </a:cubicBezTo>
                <a:cubicBezTo>
                  <a:pt x="15" y="27"/>
                  <a:pt x="17" y="23"/>
                  <a:pt x="19" y="20"/>
                </a:cubicBezTo>
                <a:cubicBezTo>
                  <a:pt x="22" y="16"/>
                  <a:pt x="26" y="13"/>
                  <a:pt x="32" y="12"/>
                </a:cubicBezTo>
                <a:cubicBezTo>
                  <a:pt x="26" y="0"/>
                  <a:pt x="26" y="0"/>
                  <a:pt x="26" y="0"/>
                </a:cubicBezTo>
                <a:moveTo>
                  <a:pt x="74" y="0"/>
                </a:moveTo>
                <a:cubicBezTo>
                  <a:pt x="68" y="2"/>
                  <a:pt x="63" y="5"/>
                  <a:pt x="59" y="9"/>
                </a:cubicBezTo>
                <a:cubicBezTo>
                  <a:pt x="55" y="12"/>
                  <a:pt x="52" y="17"/>
                  <a:pt x="51" y="22"/>
                </a:cubicBezTo>
                <a:cubicBezTo>
                  <a:pt x="49" y="26"/>
                  <a:pt x="49" y="33"/>
                  <a:pt x="49" y="41"/>
                </a:cubicBezTo>
                <a:cubicBezTo>
                  <a:pt x="49" y="62"/>
                  <a:pt x="49" y="62"/>
                  <a:pt x="49" y="62"/>
                </a:cubicBezTo>
                <a:cubicBezTo>
                  <a:pt x="77" y="62"/>
                  <a:pt x="77" y="62"/>
                  <a:pt x="77" y="62"/>
                </a:cubicBezTo>
                <a:cubicBezTo>
                  <a:pt x="77" y="33"/>
                  <a:pt x="77" y="33"/>
                  <a:pt x="77" y="33"/>
                </a:cubicBezTo>
                <a:cubicBezTo>
                  <a:pt x="63" y="33"/>
                  <a:pt x="63" y="33"/>
                  <a:pt x="63" y="33"/>
                </a:cubicBezTo>
                <a:cubicBezTo>
                  <a:pt x="64" y="27"/>
                  <a:pt x="65" y="23"/>
                  <a:pt x="67" y="20"/>
                </a:cubicBezTo>
                <a:cubicBezTo>
                  <a:pt x="70" y="16"/>
                  <a:pt x="74" y="13"/>
                  <a:pt x="80" y="12"/>
                </a:cubicBezTo>
                <a:cubicBezTo>
                  <a:pt x="74" y="0"/>
                  <a:pt x="74" y="0"/>
                  <a:pt x="74" y="0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prstClr val="black"/>
              </a:solidFill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21" name="Freeform 662"/>
          <p:cNvSpPr>
            <a:spLocks noEditPoints="1"/>
          </p:cNvSpPr>
          <p:nvPr/>
        </p:nvSpPr>
        <p:spPr bwMode="auto">
          <a:xfrm>
            <a:off x="7770836" y="3545775"/>
            <a:ext cx="254000" cy="196850"/>
          </a:xfrm>
          <a:custGeom>
            <a:avLst/>
            <a:gdLst>
              <a:gd name="T0" fmla="*/ 31 w 80"/>
              <a:gd name="T1" fmla="*/ 0 h 62"/>
              <a:gd name="T2" fmla="*/ 3 w 80"/>
              <a:gd name="T3" fmla="*/ 0 h 62"/>
              <a:gd name="T4" fmla="*/ 3 w 80"/>
              <a:gd name="T5" fmla="*/ 29 h 62"/>
              <a:gd name="T6" fmla="*/ 17 w 80"/>
              <a:gd name="T7" fmla="*/ 29 h 62"/>
              <a:gd name="T8" fmla="*/ 13 w 80"/>
              <a:gd name="T9" fmla="*/ 42 h 62"/>
              <a:gd name="T10" fmla="*/ 0 w 80"/>
              <a:gd name="T11" fmla="*/ 50 h 62"/>
              <a:gd name="T12" fmla="*/ 6 w 80"/>
              <a:gd name="T13" fmla="*/ 62 h 62"/>
              <a:gd name="T14" fmla="*/ 21 w 80"/>
              <a:gd name="T15" fmla="*/ 53 h 62"/>
              <a:gd name="T16" fmla="*/ 29 w 80"/>
              <a:gd name="T17" fmla="*/ 40 h 62"/>
              <a:gd name="T18" fmla="*/ 31 w 80"/>
              <a:gd name="T19" fmla="*/ 21 h 62"/>
              <a:gd name="T20" fmla="*/ 31 w 80"/>
              <a:gd name="T21" fmla="*/ 0 h 62"/>
              <a:gd name="T22" fmla="*/ 80 w 80"/>
              <a:gd name="T23" fmla="*/ 0 h 62"/>
              <a:gd name="T24" fmla="*/ 51 w 80"/>
              <a:gd name="T25" fmla="*/ 0 h 62"/>
              <a:gd name="T26" fmla="*/ 51 w 80"/>
              <a:gd name="T27" fmla="*/ 29 h 62"/>
              <a:gd name="T28" fmla="*/ 65 w 80"/>
              <a:gd name="T29" fmla="*/ 29 h 62"/>
              <a:gd name="T30" fmla="*/ 61 w 80"/>
              <a:gd name="T31" fmla="*/ 42 h 62"/>
              <a:gd name="T32" fmla="*/ 49 w 80"/>
              <a:gd name="T33" fmla="*/ 50 h 62"/>
              <a:gd name="T34" fmla="*/ 54 w 80"/>
              <a:gd name="T35" fmla="*/ 62 h 62"/>
              <a:gd name="T36" fmla="*/ 69 w 80"/>
              <a:gd name="T37" fmla="*/ 53 h 62"/>
              <a:gd name="T38" fmla="*/ 77 w 80"/>
              <a:gd name="T39" fmla="*/ 40 h 62"/>
              <a:gd name="T40" fmla="*/ 80 w 80"/>
              <a:gd name="T41" fmla="*/ 21 h 62"/>
              <a:gd name="T42" fmla="*/ 80 w 80"/>
              <a:gd name="T43" fmla="*/ 0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80" h="62">
                <a:moveTo>
                  <a:pt x="31" y="0"/>
                </a:moveTo>
                <a:cubicBezTo>
                  <a:pt x="3" y="0"/>
                  <a:pt x="3" y="0"/>
                  <a:pt x="3" y="0"/>
                </a:cubicBezTo>
                <a:cubicBezTo>
                  <a:pt x="3" y="29"/>
                  <a:pt x="3" y="29"/>
                  <a:pt x="3" y="29"/>
                </a:cubicBezTo>
                <a:cubicBezTo>
                  <a:pt x="17" y="29"/>
                  <a:pt x="17" y="29"/>
                  <a:pt x="17" y="29"/>
                </a:cubicBezTo>
                <a:cubicBezTo>
                  <a:pt x="16" y="34"/>
                  <a:pt x="15" y="39"/>
                  <a:pt x="13" y="42"/>
                </a:cubicBezTo>
                <a:cubicBezTo>
                  <a:pt x="10" y="46"/>
                  <a:pt x="6" y="48"/>
                  <a:pt x="0" y="50"/>
                </a:cubicBezTo>
                <a:cubicBezTo>
                  <a:pt x="6" y="62"/>
                  <a:pt x="6" y="62"/>
                  <a:pt x="6" y="62"/>
                </a:cubicBezTo>
                <a:cubicBezTo>
                  <a:pt x="12" y="60"/>
                  <a:pt x="17" y="57"/>
                  <a:pt x="21" y="53"/>
                </a:cubicBezTo>
                <a:cubicBezTo>
                  <a:pt x="25" y="49"/>
                  <a:pt x="28" y="45"/>
                  <a:pt x="29" y="40"/>
                </a:cubicBezTo>
                <a:cubicBezTo>
                  <a:pt x="31" y="35"/>
                  <a:pt x="31" y="29"/>
                  <a:pt x="31" y="21"/>
                </a:cubicBezTo>
                <a:cubicBezTo>
                  <a:pt x="31" y="0"/>
                  <a:pt x="31" y="0"/>
                  <a:pt x="31" y="0"/>
                </a:cubicBezTo>
                <a:moveTo>
                  <a:pt x="80" y="0"/>
                </a:moveTo>
                <a:cubicBezTo>
                  <a:pt x="51" y="0"/>
                  <a:pt x="51" y="0"/>
                  <a:pt x="51" y="0"/>
                </a:cubicBezTo>
                <a:cubicBezTo>
                  <a:pt x="51" y="29"/>
                  <a:pt x="51" y="29"/>
                  <a:pt x="51" y="29"/>
                </a:cubicBezTo>
                <a:cubicBezTo>
                  <a:pt x="65" y="29"/>
                  <a:pt x="65" y="29"/>
                  <a:pt x="65" y="29"/>
                </a:cubicBezTo>
                <a:cubicBezTo>
                  <a:pt x="65" y="34"/>
                  <a:pt x="63" y="39"/>
                  <a:pt x="61" y="42"/>
                </a:cubicBezTo>
                <a:cubicBezTo>
                  <a:pt x="58" y="46"/>
                  <a:pt x="54" y="48"/>
                  <a:pt x="49" y="50"/>
                </a:cubicBezTo>
                <a:cubicBezTo>
                  <a:pt x="54" y="62"/>
                  <a:pt x="54" y="62"/>
                  <a:pt x="54" y="62"/>
                </a:cubicBezTo>
                <a:cubicBezTo>
                  <a:pt x="60" y="60"/>
                  <a:pt x="65" y="57"/>
                  <a:pt x="69" y="53"/>
                </a:cubicBezTo>
                <a:cubicBezTo>
                  <a:pt x="73" y="49"/>
                  <a:pt x="76" y="45"/>
                  <a:pt x="77" y="40"/>
                </a:cubicBezTo>
                <a:cubicBezTo>
                  <a:pt x="79" y="35"/>
                  <a:pt x="80" y="29"/>
                  <a:pt x="80" y="21"/>
                </a:cubicBezTo>
                <a:cubicBezTo>
                  <a:pt x="80" y="0"/>
                  <a:pt x="80" y="0"/>
                  <a:pt x="80" y="0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prstClr val="black"/>
              </a:solidFill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22" name="Freeform 663">
            <a:hlinkClick r:id="rId3" action="ppaction://hlinksldjump"/>
          </p:cNvPr>
          <p:cNvSpPr/>
          <p:nvPr/>
        </p:nvSpPr>
        <p:spPr bwMode="auto">
          <a:xfrm>
            <a:off x="10934724" y="4761801"/>
            <a:ext cx="130175" cy="149225"/>
          </a:xfrm>
          <a:custGeom>
            <a:avLst/>
            <a:gdLst>
              <a:gd name="T0" fmla="*/ 0 w 82"/>
              <a:gd name="T1" fmla="*/ 0 h 94"/>
              <a:gd name="T2" fmla="*/ 82 w 82"/>
              <a:gd name="T3" fmla="*/ 46 h 94"/>
              <a:gd name="T4" fmla="*/ 0 w 82"/>
              <a:gd name="T5" fmla="*/ 94 h 94"/>
              <a:gd name="T6" fmla="*/ 0 w 82"/>
              <a:gd name="T7" fmla="*/ 0 h 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2" h="94">
                <a:moveTo>
                  <a:pt x="0" y="0"/>
                </a:moveTo>
                <a:lnTo>
                  <a:pt x="82" y="46"/>
                </a:lnTo>
                <a:lnTo>
                  <a:pt x="0" y="94"/>
                </a:lnTo>
                <a:lnTo>
                  <a:pt x="0" y="0"/>
                </a:lnTo>
                <a:close/>
              </a:path>
            </a:pathLst>
          </a:custGeom>
          <a:solidFill>
            <a:srgbClr val="2C353A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prstClr val="black"/>
              </a:solidFill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35" name="Freeform 657"/>
          <p:cNvSpPr/>
          <p:nvPr/>
        </p:nvSpPr>
        <p:spPr bwMode="auto">
          <a:xfrm>
            <a:off x="1029247" y="2046729"/>
            <a:ext cx="1165225" cy="1206500"/>
          </a:xfrm>
          <a:custGeom>
            <a:avLst/>
            <a:gdLst>
              <a:gd name="T0" fmla="*/ 367 w 367"/>
              <a:gd name="T1" fmla="*/ 190 h 380"/>
              <a:gd name="T2" fmla="*/ 367 w 367"/>
              <a:gd name="T3" fmla="*/ 191 h 380"/>
              <a:gd name="T4" fmla="*/ 366 w 367"/>
              <a:gd name="T5" fmla="*/ 193 h 380"/>
              <a:gd name="T6" fmla="*/ 366 w 367"/>
              <a:gd name="T7" fmla="*/ 194 h 380"/>
              <a:gd name="T8" fmla="*/ 366 w 367"/>
              <a:gd name="T9" fmla="*/ 194 h 380"/>
              <a:gd name="T10" fmla="*/ 350 w 367"/>
              <a:gd name="T11" fmla="*/ 206 h 380"/>
              <a:gd name="T12" fmla="*/ 308 w 367"/>
              <a:gd name="T13" fmla="*/ 213 h 380"/>
              <a:gd name="T14" fmla="*/ 255 w 367"/>
              <a:gd name="T15" fmla="*/ 211 h 380"/>
              <a:gd name="T16" fmla="*/ 222 w 367"/>
              <a:gd name="T17" fmla="*/ 254 h 380"/>
              <a:gd name="T18" fmla="*/ 229 w 367"/>
              <a:gd name="T19" fmla="*/ 254 h 380"/>
              <a:gd name="T20" fmla="*/ 239 w 367"/>
              <a:gd name="T21" fmla="*/ 264 h 380"/>
              <a:gd name="T22" fmla="*/ 229 w 367"/>
              <a:gd name="T23" fmla="*/ 274 h 380"/>
              <a:gd name="T24" fmla="*/ 206 w 367"/>
              <a:gd name="T25" fmla="*/ 274 h 380"/>
              <a:gd name="T26" fmla="*/ 180 w 367"/>
              <a:gd name="T27" fmla="*/ 307 h 380"/>
              <a:gd name="T28" fmla="*/ 197 w 367"/>
              <a:gd name="T29" fmla="*/ 307 h 380"/>
              <a:gd name="T30" fmla="*/ 207 w 367"/>
              <a:gd name="T31" fmla="*/ 317 h 380"/>
              <a:gd name="T32" fmla="*/ 197 w 367"/>
              <a:gd name="T33" fmla="*/ 327 h 380"/>
              <a:gd name="T34" fmla="*/ 165 w 367"/>
              <a:gd name="T35" fmla="*/ 327 h 380"/>
              <a:gd name="T36" fmla="*/ 123 w 367"/>
              <a:gd name="T37" fmla="*/ 380 h 380"/>
              <a:gd name="T38" fmla="*/ 105 w 367"/>
              <a:gd name="T39" fmla="*/ 369 h 380"/>
              <a:gd name="T40" fmla="*/ 181 w 367"/>
              <a:gd name="T41" fmla="*/ 209 h 380"/>
              <a:gd name="T42" fmla="*/ 58 w 367"/>
              <a:gd name="T43" fmla="*/ 206 h 380"/>
              <a:gd name="T44" fmla="*/ 23 w 367"/>
              <a:gd name="T45" fmla="*/ 249 h 380"/>
              <a:gd name="T46" fmla="*/ 0 w 367"/>
              <a:gd name="T47" fmla="*/ 249 h 380"/>
              <a:gd name="T48" fmla="*/ 19 w 367"/>
              <a:gd name="T49" fmla="*/ 190 h 380"/>
              <a:gd name="T50" fmla="*/ 0 w 367"/>
              <a:gd name="T51" fmla="*/ 131 h 380"/>
              <a:gd name="T52" fmla="*/ 23 w 367"/>
              <a:gd name="T53" fmla="*/ 131 h 380"/>
              <a:gd name="T54" fmla="*/ 58 w 367"/>
              <a:gd name="T55" fmla="*/ 174 h 380"/>
              <a:gd name="T56" fmla="*/ 181 w 367"/>
              <a:gd name="T57" fmla="*/ 171 h 380"/>
              <a:gd name="T58" fmla="*/ 105 w 367"/>
              <a:gd name="T59" fmla="*/ 11 h 380"/>
              <a:gd name="T60" fmla="*/ 123 w 367"/>
              <a:gd name="T61" fmla="*/ 0 h 380"/>
              <a:gd name="T62" fmla="*/ 165 w 367"/>
              <a:gd name="T63" fmla="*/ 53 h 380"/>
              <a:gd name="T64" fmla="*/ 197 w 367"/>
              <a:gd name="T65" fmla="*/ 53 h 380"/>
              <a:gd name="T66" fmla="*/ 207 w 367"/>
              <a:gd name="T67" fmla="*/ 63 h 380"/>
              <a:gd name="T68" fmla="*/ 197 w 367"/>
              <a:gd name="T69" fmla="*/ 73 h 380"/>
              <a:gd name="T70" fmla="*/ 180 w 367"/>
              <a:gd name="T71" fmla="*/ 73 h 380"/>
              <a:gd name="T72" fmla="*/ 206 w 367"/>
              <a:gd name="T73" fmla="*/ 106 h 380"/>
              <a:gd name="T74" fmla="*/ 229 w 367"/>
              <a:gd name="T75" fmla="*/ 106 h 380"/>
              <a:gd name="T76" fmla="*/ 239 w 367"/>
              <a:gd name="T77" fmla="*/ 116 h 380"/>
              <a:gd name="T78" fmla="*/ 229 w 367"/>
              <a:gd name="T79" fmla="*/ 126 h 380"/>
              <a:gd name="T80" fmla="*/ 222 w 367"/>
              <a:gd name="T81" fmla="*/ 126 h 380"/>
              <a:gd name="T82" fmla="*/ 255 w 367"/>
              <a:gd name="T83" fmla="*/ 169 h 380"/>
              <a:gd name="T84" fmla="*/ 308 w 367"/>
              <a:gd name="T85" fmla="*/ 167 h 380"/>
              <a:gd name="T86" fmla="*/ 350 w 367"/>
              <a:gd name="T87" fmla="*/ 174 h 380"/>
              <a:gd name="T88" fmla="*/ 366 w 367"/>
              <a:gd name="T89" fmla="*/ 186 h 380"/>
              <a:gd name="T90" fmla="*/ 366 w 367"/>
              <a:gd name="T91" fmla="*/ 186 h 380"/>
              <a:gd name="T92" fmla="*/ 366 w 367"/>
              <a:gd name="T93" fmla="*/ 187 h 380"/>
              <a:gd name="T94" fmla="*/ 367 w 367"/>
              <a:gd name="T95" fmla="*/ 189 h 380"/>
              <a:gd name="T96" fmla="*/ 367 w 367"/>
              <a:gd name="T97" fmla="*/ 190 h 3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367" h="380">
                <a:moveTo>
                  <a:pt x="367" y="190"/>
                </a:moveTo>
                <a:cubicBezTo>
                  <a:pt x="367" y="190"/>
                  <a:pt x="367" y="191"/>
                  <a:pt x="367" y="191"/>
                </a:cubicBezTo>
                <a:cubicBezTo>
                  <a:pt x="367" y="192"/>
                  <a:pt x="367" y="193"/>
                  <a:pt x="366" y="193"/>
                </a:cubicBezTo>
                <a:cubicBezTo>
                  <a:pt x="366" y="194"/>
                  <a:pt x="366" y="194"/>
                  <a:pt x="366" y="194"/>
                </a:cubicBezTo>
                <a:cubicBezTo>
                  <a:pt x="366" y="194"/>
                  <a:pt x="366" y="194"/>
                  <a:pt x="366" y="194"/>
                </a:cubicBezTo>
                <a:cubicBezTo>
                  <a:pt x="364" y="199"/>
                  <a:pt x="358" y="203"/>
                  <a:pt x="350" y="206"/>
                </a:cubicBezTo>
                <a:cubicBezTo>
                  <a:pt x="339" y="211"/>
                  <a:pt x="324" y="213"/>
                  <a:pt x="308" y="213"/>
                </a:cubicBezTo>
                <a:cubicBezTo>
                  <a:pt x="255" y="211"/>
                  <a:pt x="255" y="211"/>
                  <a:pt x="255" y="211"/>
                </a:cubicBezTo>
                <a:cubicBezTo>
                  <a:pt x="222" y="254"/>
                  <a:pt x="222" y="254"/>
                  <a:pt x="222" y="254"/>
                </a:cubicBezTo>
                <a:cubicBezTo>
                  <a:pt x="229" y="254"/>
                  <a:pt x="229" y="254"/>
                  <a:pt x="229" y="254"/>
                </a:cubicBezTo>
                <a:cubicBezTo>
                  <a:pt x="235" y="254"/>
                  <a:pt x="239" y="259"/>
                  <a:pt x="239" y="264"/>
                </a:cubicBezTo>
                <a:cubicBezTo>
                  <a:pt x="239" y="270"/>
                  <a:pt x="235" y="274"/>
                  <a:pt x="229" y="274"/>
                </a:cubicBezTo>
                <a:cubicBezTo>
                  <a:pt x="206" y="274"/>
                  <a:pt x="206" y="274"/>
                  <a:pt x="206" y="274"/>
                </a:cubicBezTo>
                <a:cubicBezTo>
                  <a:pt x="180" y="307"/>
                  <a:pt x="180" y="307"/>
                  <a:pt x="180" y="307"/>
                </a:cubicBezTo>
                <a:cubicBezTo>
                  <a:pt x="197" y="307"/>
                  <a:pt x="197" y="307"/>
                  <a:pt x="197" y="307"/>
                </a:cubicBezTo>
                <a:cubicBezTo>
                  <a:pt x="202" y="307"/>
                  <a:pt x="207" y="311"/>
                  <a:pt x="207" y="317"/>
                </a:cubicBezTo>
                <a:cubicBezTo>
                  <a:pt x="207" y="322"/>
                  <a:pt x="202" y="327"/>
                  <a:pt x="197" y="327"/>
                </a:cubicBezTo>
                <a:cubicBezTo>
                  <a:pt x="165" y="327"/>
                  <a:pt x="165" y="327"/>
                  <a:pt x="165" y="327"/>
                </a:cubicBezTo>
                <a:cubicBezTo>
                  <a:pt x="123" y="380"/>
                  <a:pt x="123" y="380"/>
                  <a:pt x="123" y="380"/>
                </a:cubicBezTo>
                <a:cubicBezTo>
                  <a:pt x="105" y="369"/>
                  <a:pt x="105" y="369"/>
                  <a:pt x="105" y="369"/>
                </a:cubicBezTo>
                <a:cubicBezTo>
                  <a:pt x="181" y="209"/>
                  <a:pt x="181" y="209"/>
                  <a:pt x="181" y="209"/>
                </a:cubicBezTo>
                <a:cubicBezTo>
                  <a:pt x="58" y="206"/>
                  <a:pt x="58" y="206"/>
                  <a:pt x="58" y="206"/>
                </a:cubicBezTo>
                <a:cubicBezTo>
                  <a:pt x="23" y="249"/>
                  <a:pt x="23" y="249"/>
                  <a:pt x="23" y="249"/>
                </a:cubicBezTo>
                <a:cubicBezTo>
                  <a:pt x="0" y="249"/>
                  <a:pt x="0" y="249"/>
                  <a:pt x="0" y="249"/>
                </a:cubicBezTo>
                <a:cubicBezTo>
                  <a:pt x="19" y="190"/>
                  <a:pt x="19" y="190"/>
                  <a:pt x="19" y="190"/>
                </a:cubicBezTo>
                <a:cubicBezTo>
                  <a:pt x="0" y="131"/>
                  <a:pt x="0" y="131"/>
                  <a:pt x="0" y="131"/>
                </a:cubicBezTo>
                <a:cubicBezTo>
                  <a:pt x="23" y="131"/>
                  <a:pt x="23" y="131"/>
                  <a:pt x="23" y="131"/>
                </a:cubicBezTo>
                <a:cubicBezTo>
                  <a:pt x="58" y="174"/>
                  <a:pt x="58" y="174"/>
                  <a:pt x="58" y="174"/>
                </a:cubicBezTo>
                <a:cubicBezTo>
                  <a:pt x="181" y="171"/>
                  <a:pt x="181" y="171"/>
                  <a:pt x="181" y="171"/>
                </a:cubicBezTo>
                <a:cubicBezTo>
                  <a:pt x="105" y="11"/>
                  <a:pt x="105" y="11"/>
                  <a:pt x="105" y="11"/>
                </a:cubicBezTo>
                <a:cubicBezTo>
                  <a:pt x="123" y="0"/>
                  <a:pt x="123" y="0"/>
                  <a:pt x="123" y="0"/>
                </a:cubicBezTo>
                <a:cubicBezTo>
                  <a:pt x="165" y="53"/>
                  <a:pt x="165" y="53"/>
                  <a:pt x="165" y="53"/>
                </a:cubicBezTo>
                <a:cubicBezTo>
                  <a:pt x="197" y="53"/>
                  <a:pt x="197" y="53"/>
                  <a:pt x="197" y="53"/>
                </a:cubicBezTo>
                <a:cubicBezTo>
                  <a:pt x="202" y="53"/>
                  <a:pt x="207" y="58"/>
                  <a:pt x="207" y="63"/>
                </a:cubicBezTo>
                <a:cubicBezTo>
                  <a:pt x="207" y="69"/>
                  <a:pt x="202" y="73"/>
                  <a:pt x="197" y="73"/>
                </a:cubicBezTo>
                <a:cubicBezTo>
                  <a:pt x="180" y="73"/>
                  <a:pt x="180" y="73"/>
                  <a:pt x="180" y="73"/>
                </a:cubicBezTo>
                <a:cubicBezTo>
                  <a:pt x="206" y="106"/>
                  <a:pt x="206" y="106"/>
                  <a:pt x="206" y="106"/>
                </a:cubicBezTo>
                <a:cubicBezTo>
                  <a:pt x="229" y="106"/>
                  <a:pt x="229" y="106"/>
                  <a:pt x="229" y="106"/>
                </a:cubicBezTo>
                <a:cubicBezTo>
                  <a:pt x="235" y="106"/>
                  <a:pt x="239" y="110"/>
                  <a:pt x="239" y="116"/>
                </a:cubicBezTo>
                <a:cubicBezTo>
                  <a:pt x="239" y="121"/>
                  <a:pt x="235" y="126"/>
                  <a:pt x="229" y="126"/>
                </a:cubicBezTo>
                <a:cubicBezTo>
                  <a:pt x="222" y="126"/>
                  <a:pt x="222" y="126"/>
                  <a:pt x="222" y="126"/>
                </a:cubicBezTo>
                <a:cubicBezTo>
                  <a:pt x="255" y="169"/>
                  <a:pt x="255" y="169"/>
                  <a:pt x="255" y="169"/>
                </a:cubicBezTo>
                <a:cubicBezTo>
                  <a:pt x="308" y="167"/>
                  <a:pt x="308" y="167"/>
                  <a:pt x="308" y="167"/>
                </a:cubicBezTo>
                <a:cubicBezTo>
                  <a:pt x="324" y="167"/>
                  <a:pt x="339" y="169"/>
                  <a:pt x="350" y="174"/>
                </a:cubicBezTo>
                <a:cubicBezTo>
                  <a:pt x="358" y="177"/>
                  <a:pt x="364" y="181"/>
                  <a:pt x="366" y="186"/>
                </a:cubicBezTo>
                <a:cubicBezTo>
                  <a:pt x="366" y="186"/>
                  <a:pt x="366" y="186"/>
                  <a:pt x="366" y="186"/>
                </a:cubicBezTo>
                <a:cubicBezTo>
                  <a:pt x="366" y="187"/>
                  <a:pt x="366" y="187"/>
                  <a:pt x="366" y="187"/>
                </a:cubicBezTo>
                <a:cubicBezTo>
                  <a:pt x="367" y="187"/>
                  <a:pt x="367" y="188"/>
                  <a:pt x="367" y="189"/>
                </a:cubicBezTo>
                <a:cubicBezTo>
                  <a:pt x="367" y="189"/>
                  <a:pt x="367" y="190"/>
                  <a:pt x="367" y="190"/>
                </a:cubicBezTo>
                <a:close/>
              </a:path>
            </a:pathLst>
          </a:custGeom>
          <a:solidFill>
            <a:srgbClr val="2C353A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prstClr val="black"/>
              </a:solidFill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grpSp>
        <p:nvGrpSpPr>
          <p:cNvPr id="44" name="组合 43"/>
          <p:cNvGrpSpPr/>
          <p:nvPr/>
        </p:nvGrpSpPr>
        <p:grpSpPr>
          <a:xfrm>
            <a:off x="3007995" y="1603375"/>
            <a:ext cx="2446020" cy="1361440"/>
            <a:chOff x="4737" y="2525"/>
            <a:chExt cx="3852" cy="2144"/>
          </a:xfrm>
        </p:grpSpPr>
        <p:grpSp>
          <p:nvGrpSpPr>
            <p:cNvPr id="4" name="组合 3"/>
            <p:cNvGrpSpPr/>
            <p:nvPr/>
          </p:nvGrpSpPr>
          <p:grpSpPr>
            <a:xfrm>
              <a:off x="6210" y="3759"/>
              <a:ext cx="902" cy="910"/>
              <a:chOff x="6210" y="3759"/>
              <a:chExt cx="902" cy="910"/>
            </a:xfrm>
          </p:grpSpPr>
          <p:sp>
            <p:nvSpPr>
              <p:cNvPr id="23" name="Oval 91"/>
              <p:cNvSpPr>
                <a:spLocks noChangeArrowheads="1"/>
              </p:cNvSpPr>
              <p:nvPr/>
            </p:nvSpPr>
            <p:spPr bwMode="auto">
              <a:xfrm>
                <a:off x="6210" y="3759"/>
                <a:ext cx="903" cy="910"/>
              </a:xfrm>
              <a:prstGeom prst="ellipse">
                <a:avLst/>
              </a:prstGeom>
              <a:solidFill>
                <a:srgbClr val="2C353A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solidFill>
                    <a:prstClr val="black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29" name="Freeform 98"/>
              <p:cNvSpPr>
                <a:spLocks noEditPoints="1"/>
              </p:cNvSpPr>
              <p:nvPr/>
            </p:nvSpPr>
            <p:spPr bwMode="auto">
              <a:xfrm>
                <a:off x="6515" y="3999"/>
                <a:ext cx="295" cy="425"/>
              </a:xfrm>
              <a:custGeom>
                <a:avLst/>
                <a:gdLst>
                  <a:gd name="T0" fmla="*/ 16 w 59"/>
                  <a:gd name="T1" fmla="*/ 66 h 85"/>
                  <a:gd name="T2" fmla="*/ 17 w 59"/>
                  <a:gd name="T3" fmla="*/ 70 h 85"/>
                  <a:gd name="T4" fmla="*/ 29 w 59"/>
                  <a:gd name="T5" fmla="*/ 73 h 85"/>
                  <a:gd name="T6" fmla="*/ 42 w 59"/>
                  <a:gd name="T7" fmla="*/ 70 h 85"/>
                  <a:gd name="T8" fmla="*/ 43 w 59"/>
                  <a:gd name="T9" fmla="*/ 66 h 85"/>
                  <a:gd name="T10" fmla="*/ 29 w 59"/>
                  <a:gd name="T11" fmla="*/ 68 h 85"/>
                  <a:gd name="T12" fmla="*/ 16 w 59"/>
                  <a:gd name="T13" fmla="*/ 66 h 85"/>
                  <a:gd name="T14" fmla="*/ 17 w 59"/>
                  <a:gd name="T15" fmla="*/ 74 h 85"/>
                  <a:gd name="T16" fmla="*/ 18 w 59"/>
                  <a:gd name="T17" fmla="*/ 78 h 85"/>
                  <a:gd name="T18" fmla="*/ 22 w 59"/>
                  <a:gd name="T19" fmla="*/ 81 h 85"/>
                  <a:gd name="T20" fmla="*/ 22 w 59"/>
                  <a:gd name="T21" fmla="*/ 83 h 85"/>
                  <a:gd name="T22" fmla="*/ 29 w 59"/>
                  <a:gd name="T23" fmla="*/ 85 h 85"/>
                  <a:gd name="T24" fmla="*/ 37 w 59"/>
                  <a:gd name="T25" fmla="*/ 83 h 85"/>
                  <a:gd name="T26" fmla="*/ 37 w 59"/>
                  <a:gd name="T27" fmla="*/ 81 h 85"/>
                  <a:gd name="T28" fmla="*/ 41 w 59"/>
                  <a:gd name="T29" fmla="*/ 78 h 85"/>
                  <a:gd name="T30" fmla="*/ 42 w 59"/>
                  <a:gd name="T31" fmla="*/ 74 h 85"/>
                  <a:gd name="T32" fmla="*/ 29 w 59"/>
                  <a:gd name="T33" fmla="*/ 76 h 85"/>
                  <a:gd name="T34" fmla="*/ 17 w 59"/>
                  <a:gd name="T35" fmla="*/ 74 h 85"/>
                  <a:gd name="T36" fmla="*/ 29 w 59"/>
                  <a:gd name="T37" fmla="*/ 12 h 85"/>
                  <a:gd name="T38" fmla="*/ 31 w 59"/>
                  <a:gd name="T39" fmla="*/ 11 h 85"/>
                  <a:gd name="T40" fmla="*/ 29 w 59"/>
                  <a:gd name="T41" fmla="*/ 9 h 85"/>
                  <a:gd name="T42" fmla="*/ 9 w 59"/>
                  <a:gd name="T43" fmla="*/ 30 h 85"/>
                  <a:gd name="T44" fmla="*/ 11 w 59"/>
                  <a:gd name="T45" fmla="*/ 31 h 85"/>
                  <a:gd name="T46" fmla="*/ 12 w 59"/>
                  <a:gd name="T47" fmla="*/ 30 h 85"/>
                  <a:gd name="T48" fmla="*/ 29 w 59"/>
                  <a:gd name="T49" fmla="*/ 12 h 85"/>
                  <a:gd name="T50" fmla="*/ 29 w 59"/>
                  <a:gd name="T51" fmla="*/ 0 h 85"/>
                  <a:gd name="T52" fmla="*/ 0 w 59"/>
                  <a:gd name="T53" fmla="*/ 30 h 85"/>
                  <a:gd name="T54" fmla="*/ 14 w 59"/>
                  <a:gd name="T55" fmla="*/ 55 h 85"/>
                  <a:gd name="T56" fmla="*/ 15 w 59"/>
                  <a:gd name="T57" fmla="*/ 62 h 85"/>
                  <a:gd name="T58" fmla="*/ 29 w 59"/>
                  <a:gd name="T59" fmla="*/ 65 h 85"/>
                  <a:gd name="T60" fmla="*/ 43 w 59"/>
                  <a:gd name="T61" fmla="*/ 62 h 85"/>
                  <a:gd name="T62" fmla="*/ 45 w 59"/>
                  <a:gd name="T63" fmla="*/ 55 h 85"/>
                  <a:gd name="T64" fmla="*/ 59 w 59"/>
                  <a:gd name="T65" fmla="*/ 30 h 85"/>
                  <a:gd name="T66" fmla="*/ 29 w 59"/>
                  <a:gd name="T67" fmla="*/ 0 h 85"/>
                  <a:gd name="T68" fmla="*/ 40 w 59"/>
                  <a:gd name="T69" fmla="*/ 51 h 85"/>
                  <a:gd name="T70" fmla="*/ 40 w 59"/>
                  <a:gd name="T71" fmla="*/ 58 h 85"/>
                  <a:gd name="T72" fmla="*/ 29 w 59"/>
                  <a:gd name="T73" fmla="*/ 60 h 85"/>
                  <a:gd name="T74" fmla="*/ 19 w 59"/>
                  <a:gd name="T75" fmla="*/ 58 h 85"/>
                  <a:gd name="T76" fmla="*/ 19 w 59"/>
                  <a:gd name="T77" fmla="*/ 51 h 85"/>
                  <a:gd name="T78" fmla="*/ 5 w 59"/>
                  <a:gd name="T79" fmla="*/ 30 h 85"/>
                  <a:gd name="T80" fmla="*/ 29 w 59"/>
                  <a:gd name="T81" fmla="*/ 6 h 85"/>
                  <a:gd name="T82" fmla="*/ 53 w 59"/>
                  <a:gd name="T83" fmla="*/ 30 h 85"/>
                  <a:gd name="T84" fmla="*/ 40 w 59"/>
                  <a:gd name="T85" fmla="*/ 51 h 85"/>
                  <a:gd name="T86" fmla="*/ 36 w 59"/>
                  <a:gd name="T87" fmla="*/ 40 h 85"/>
                  <a:gd name="T88" fmla="*/ 29 w 59"/>
                  <a:gd name="T89" fmla="*/ 29 h 85"/>
                  <a:gd name="T90" fmla="*/ 23 w 59"/>
                  <a:gd name="T91" fmla="*/ 40 h 85"/>
                  <a:gd name="T92" fmla="*/ 20 w 59"/>
                  <a:gd name="T93" fmla="*/ 35 h 85"/>
                  <a:gd name="T94" fmla="*/ 16 w 59"/>
                  <a:gd name="T95" fmla="*/ 37 h 85"/>
                  <a:gd name="T96" fmla="*/ 23 w 59"/>
                  <a:gd name="T97" fmla="*/ 51 h 85"/>
                  <a:gd name="T98" fmla="*/ 29 w 59"/>
                  <a:gd name="T99" fmla="*/ 38 h 85"/>
                  <a:gd name="T100" fmla="*/ 36 w 59"/>
                  <a:gd name="T101" fmla="*/ 51 h 85"/>
                  <a:gd name="T102" fmla="*/ 43 w 59"/>
                  <a:gd name="T103" fmla="*/ 37 h 85"/>
                  <a:gd name="T104" fmla="*/ 39 w 59"/>
                  <a:gd name="T105" fmla="*/ 35 h 85"/>
                  <a:gd name="T106" fmla="*/ 36 w 59"/>
                  <a:gd name="T107" fmla="*/ 40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59" h="85">
                    <a:moveTo>
                      <a:pt x="16" y="66"/>
                    </a:moveTo>
                    <a:cubicBezTo>
                      <a:pt x="17" y="70"/>
                      <a:pt x="17" y="70"/>
                      <a:pt x="17" y="70"/>
                    </a:cubicBezTo>
                    <a:cubicBezTo>
                      <a:pt x="20" y="72"/>
                      <a:pt x="25" y="73"/>
                      <a:pt x="29" y="73"/>
                    </a:cubicBezTo>
                    <a:cubicBezTo>
                      <a:pt x="34" y="73"/>
                      <a:pt x="38" y="72"/>
                      <a:pt x="42" y="70"/>
                    </a:cubicBezTo>
                    <a:cubicBezTo>
                      <a:pt x="43" y="66"/>
                      <a:pt x="43" y="66"/>
                      <a:pt x="43" y="66"/>
                    </a:cubicBezTo>
                    <a:cubicBezTo>
                      <a:pt x="39" y="67"/>
                      <a:pt x="34" y="68"/>
                      <a:pt x="29" y="68"/>
                    </a:cubicBezTo>
                    <a:cubicBezTo>
                      <a:pt x="25" y="68"/>
                      <a:pt x="20" y="67"/>
                      <a:pt x="16" y="66"/>
                    </a:cubicBezTo>
                    <a:close/>
                    <a:moveTo>
                      <a:pt x="17" y="74"/>
                    </a:moveTo>
                    <a:cubicBezTo>
                      <a:pt x="18" y="78"/>
                      <a:pt x="18" y="78"/>
                      <a:pt x="18" y="78"/>
                    </a:cubicBezTo>
                    <a:cubicBezTo>
                      <a:pt x="18" y="78"/>
                      <a:pt x="19" y="80"/>
                      <a:pt x="22" y="81"/>
                    </a:cubicBezTo>
                    <a:cubicBezTo>
                      <a:pt x="22" y="83"/>
                      <a:pt x="22" y="83"/>
                      <a:pt x="22" y="83"/>
                    </a:cubicBezTo>
                    <a:cubicBezTo>
                      <a:pt x="22" y="83"/>
                      <a:pt x="24" y="85"/>
                      <a:pt x="29" y="85"/>
                    </a:cubicBezTo>
                    <a:cubicBezTo>
                      <a:pt x="35" y="85"/>
                      <a:pt x="37" y="83"/>
                      <a:pt x="37" y="83"/>
                    </a:cubicBezTo>
                    <a:cubicBezTo>
                      <a:pt x="37" y="81"/>
                      <a:pt x="37" y="81"/>
                      <a:pt x="37" y="81"/>
                    </a:cubicBezTo>
                    <a:cubicBezTo>
                      <a:pt x="40" y="80"/>
                      <a:pt x="41" y="78"/>
                      <a:pt x="41" y="78"/>
                    </a:cubicBezTo>
                    <a:cubicBezTo>
                      <a:pt x="42" y="74"/>
                      <a:pt x="42" y="74"/>
                      <a:pt x="42" y="74"/>
                    </a:cubicBezTo>
                    <a:cubicBezTo>
                      <a:pt x="38" y="75"/>
                      <a:pt x="34" y="76"/>
                      <a:pt x="29" y="76"/>
                    </a:cubicBezTo>
                    <a:cubicBezTo>
                      <a:pt x="25" y="76"/>
                      <a:pt x="21" y="75"/>
                      <a:pt x="17" y="74"/>
                    </a:cubicBezTo>
                    <a:close/>
                    <a:moveTo>
                      <a:pt x="29" y="12"/>
                    </a:moveTo>
                    <a:cubicBezTo>
                      <a:pt x="30" y="12"/>
                      <a:pt x="31" y="12"/>
                      <a:pt x="31" y="11"/>
                    </a:cubicBezTo>
                    <a:cubicBezTo>
                      <a:pt x="31" y="10"/>
                      <a:pt x="30" y="9"/>
                      <a:pt x="29" y="9"/>
                    </a:cubicBezTo>
                    <a:cubicBezTo>
                      <a:pt x="18" y="9"/>
                      <a:pt x="9" y="18"/>
                      <a:pt x="9" y="30"/>
                    </a:cubicBezTo>
                    <a:cubicBezTo>
                      <a:pt x="9" y="31"/>
                      <a:pt x="10" y="31"/>
                      <a:pt x="11" y="31"/>
                    </a:cubicBezTo>
                    <a:cubicBezTo>
                      <a:pt x="12" y="31"/>
                      <a:pt x="12" y="31"/>
                      <a:pt x="12" y="30"/>
                    </a:cubicBezTo>
                    <a:cubicBezTo>
                      <a:pt x="12" y="20"/>
                      <a:pt x="20" y="12"/>
                      <a:pt x="29" y="12"/>
                    </a:cubicBezTo>
                    <a:close/>
                    <a:moveTo>
                      <a:pt x="29" y="0"/>
                    </a:moveTo>
                    <a:cubicBezTo>
                      <a:pt x="13" y="0"/>
                      <a:pt x="0" y="14"/>
                      <a:pt x="0" y="30"/>
                    </a:cubicBezTo>
                    <a:cubicBezTo>
                      <a:pt x="0" y="40"/>
                      <a:pt x="6" y="49"/>
                      <a:pt x="14" y="55"/>
                    </a:cubicBezTo>
                    <a:cubicBezTo>
                      <a:pt x="15" y="62"/>
                      <a:pt x="15" y="62"/>
                      <a:pt x="15" y="62"/>
                    </a:cubicBezTo>
                    <a:cubicBezTo>
                      <a:pt x="19" y="64"/>
                      <a:pt x="24" y="65"/>
                      <a:pt x="29" y="65"/>
                    </a:cubicBezTo>
                    <a:cubicBezTo>
                      <a:pt x="35" y="65"/>
                      <a:pt x="39" y="64"/>
                      <a:pt x="43" y="62"/>
                    </a:cubicBezTo>
                    <a:cubicBezTo>
                      <a:pt x="45" y="55"/>
                      <a:pt x="45" y="55"/>
                      <a:pt x="45" y="55"/>
                    </a:cubicBezTo>
                    <a:cubicBezTo>
                      <a:pt x="53" y="49"/>
                      <a:pt x="59" y="40"/>
                      <a:pt x="59" y="30"/>
                    </a:cubicBezTo>
                    <a:cubicBezTo>
                      <a:pt x="59" y="14"/>
                      <a:pt x="46" y="0"/>
                      <a:pt x="29" y="0"/>
                    </a:cubicBezTo>
                    <a:close/>
                    <a:moveTo>
                      <a:pt x="40" y="51"/>
                    </a:moveTo>
                    <a:cubicBezTo>
                      <a:pt x="40" y="58"/>
                      <a:pt x="40" y="58"/>
                      <a:pt x="40" y="58"/>
                    </a:cubicBezTo>
                    <a:cubicBezTo>
                      <a:pt x="40" y="58"/>
                      <a:pt x="37" y="60"/>
                      <a:pt x="29" y="60"/>
                    </a:cubicBezTo>
                    <a:cubicBezTo>
                      <a:pt x="22" y="60"/>
                      <a:pt x="19" y="58"/>
                      <a:pt x="19" y="58"/>
                    </a:cubicBezTo>
                    <a:cubicBezTo>
                      <a:pt x="19" y="51"/>
                      <a:pt x="19" y="51"/>
                      <a:pt x="19" y="51"/>
                    </a:cubicBezTo>
                    <a:cubicBezTo>
                      <a:pt x="11" y="47"/>
                      <a:pt x="5" y="39"/>
                      <a:pt x="5" y="30"/>
                    </a:cubicBezTo>
                    <a:cubicBezTo>
                      <a:pt x="5" y="16"/>
                      <a:pt x="16" y="6"/>
                      <a:pt x="29" y="6"/>
                    </a:cubicBezTo>
                    <a:cubicBezTo>
                      <a:pt x="43" y="6"/>
                      <a:pt x="53" y="16"/>
                      <a:pt x="53" y="30"/>
                    </a:cubicBezTo>
                    <a:cubicBezTo>
                      <a:pt x="53" y="39"/>
                      <a:pt x="48" y="47"/>
                      <a:pt x="40" y="51"/>
                    </a:cubicBezTo>
                    <a:close/>
                    <a:moveTo>
                      <a:pt x="36" y="40"/>
                    </a:moveTo>
                    <a:cubicBezTo>
                      <a:pt x="29" y="29"/>
                      <a:pt x="29" y="29"/>
                      <a:pt x="29" y="29"/>
                    </a:cubicBezTo>
                    <a:cubicBezTo>
                      <a:pt x="23" y="40"/>
                      <a:pt x="23" y="40"/>
                      <a:pt x="23" y="40"/>
                    </a:cubicBezTo>
                    <a:cubicBezTo>
                      <a:pt x="20" y="35"/>
                      <a:pt x="20" y="35"/>
                      <a:pt x="20" y="35"/>
                    </a:cubicBezTo>
                    <a:cubicBezTo>
                      <a:pt x="16" y="37"/>
                      <a:pt x="16" y="37"/>
                      <a:pt x="16" y="37"/>
                    </a:cubicBezTo>
                    <a:cubicBezTo>
                      <a:pt x="23" y="51"/>
                      <a:pt x="23" y="51"/>
                      <a:pt x="23" y="51"/>
                    </a:cubicBezTo>
                    <a:cubicBezTo>
                      <a:pt x="29" y="38"/>
                      <a:pt x="29" y="38"/>
                      <a:pt x="29" y="38"/>
                    </a:cubicBezTo>
                    <a:cubicBezTo>
                      <a:pt x="36" y="51"/>
                      <a:pt x="36" y="51"/>
                      <a:pt x="36" y="51"/>
                    </a:cubicBezTo>
                    <a:cubicBezTo>
                      <a:pt x="43" y="37"/>
                      <a:pt x="43" y="37"/>
                      <a:pt x="43" y="37"/>
                    </a:cubicBezTo>
                    <a:cubicBezTo>
                      <a:pt x="39" y="35"/>
                      <a:pt x="39" y="35"/>
                      <a:pt x="39" y="35"/>
                    </a:cubicBezTo>
                    <a:lnTo>
                      <a:pt x="36" y="4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solidFill>
                    <a:prstClr val="black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</p:grpSp>
        <p:sp>
          <p:nvSpPr>
            <p:cNvPr id="36" name="矩形 35"/>
            <p:cNvSpPr/>
            <p:nvPr/>
          </p:nvSpPr>
          <p:spPr>
            <a:xfrm>
              <a:off x="4737" y="2525"/>
              <a:ext cx="3852" cy="1234"/>
            </a:xfrm>
            <a:prstGeom prst="rect">
              <a:avLst/>
            </a:prstGeom>
          </p:spPr>
          <p:txBody>
            <a:bodyPr wrap="square" lIns="91840" tIns="45920" rIns="91840" bIns="4592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sz="1000" b="1" dirty="0">
                  <a:solidFill>
                    <a:schemeClr val="tx1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rPr>
                <a:t>9.14 – 9.16根据确定的功能、流程，完成《软件需求规约》中的简介、整体说明以及功能部分</a:t>
              </a:r>
            </a:p>
          </p:txBody>
        </p:sp>
      </p:grpSp>
      <p:grpSp>
        <p:nvGrpSpPr>
          <p:cNvPr id="55" name="组合 54"/>
          <p:cNvGrpSpPr/>
          <p:nvPr/>
        </p:nvGrpSpPr>
        <p:grpSpPr>
          <a:xfrm>
            <a:off x="5320665" y="4549140"/>
            <a:ext cx="2446020" cy="1206500"/>
            <a:chOff x="4848" y="7159"/>
            <a:chExt cx="3852" cy="1900"/>
          </a:xfrm>
        </p:grpSpPr>
        <p:grpSp>
          <p:nvGrpSpPr>
            <p:cNvPr id="43" name="组合 42"/>
            <p:cNvGrpSpPr/>
            <p:nvPr/>
          </p:nvGrpSpPr>
          <p:grpSpPr>
            <a:xfrm>
              <a:off x="6322" y="7159"/>
              <a:ext cx="902" cy="910"/>
              <a:chOff x="13793" y="3759"/>
              <a:chExt cx="902" cy="910"/>
            </a:xfrm>
          </p:grpSpPr>
          <p:sp>
            <p:nvSpPr>
              <p:cNvPr id="25" name="Oval 93"/>
              <p:cNvSpPr>
                <a:spLocks noChangeArrowheads="1"/>
              </p:cNvSpPr>
              <p:nvPr/>
            </p:nvSpPr>
            <p:spPr bwMode="auto">
              <a:xfrm>
                <a:off x="13793" y="3759"/>
                <a:ext cx="903" cy="910"/>
              </a:xfrm>
              <a:prstGeom prst="ellipse">
                <a:avLst/>
              </a:prstGeom>
              <a:solidFill>
                <a:srgbClr val="2C353A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solidFill>
                    <a:prstClr val="black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32" name="Freeform 104"/>
              <p:cNvSpPr>
                <a:spLocks noEditPoints="1"/>
              </p:cNvSpPr>
              <p:nvPr/>
            </p:nvSpPr>
            <p:spPr bwMode="auto">
              <a:xfrm>
                <a:off x="14093" y="4024"/>
                <a:ext cx="303" cy="380"/>
              </a:xfrm>
              <a:custGeom>
                <a:avLst/>
                <a:gdLst>
                  <a:gd name="T0" fmla="*/ 87 w 121"/>
                  <a:gd name="T1" fmla="*/ 62 h 152"/>
                  <a:gd name="T2" fmla="*/ 22 w 121"/>
                  <a:gd name="T3" fmla="*/ 62 h 152"/>
                  <a:gd name="T4" fmla="*/ 22 w 121"/>
                  <a:gd name="T5" fmla="*/ 72 h 152"/>
                  <a:gd name="T6" fmla="*/ 87 w 121"/>
                  <a:gd name="T7" fmla="*/ 72 h 152"/>
                  <a:gd name="T8" fmla="*/ 87 w 121"/>
                  <a:gd name="T9" fmla="*/ 62 h 152"/>
                  <a:gd name="T10" fmla="*/ 87 w 121"/>
                  <a:gd name="T11" fmla="*/ 24 h 152"/>
                  <a:gd name="T12" fmla="*/ 22 w 121"/>
                  <a:gd name="T13" fmla="*/ 24 h 152"/>
                  <a:gd name="T14" fmla="*/ 22 w 121"/>
                  <a:gd name="T15" fmla="*/ 34 h 152"/>
                  <a:gd name="T16" fmla="*/ 87 w 121"/>
                  <a:gd name="T17" fmla="*/ 34 h 152"/>
                  <a:gd name="T18" fmla="*/ 87 w 121"/>
                  <a:gd name="T19" fmla="*/ 24 h 152"/>
                  <a:gd name="T20" fmla="*/ 87 w 121"/>
                  <a:gd name="T21" fmla="*/ 44 h 152"/>
                  <a:gd name="T22" fmla="*/ 22 w 121"/>
                  <a:gd name="T23" fmla="*/ 44 h 152"/>
                  <a:gd name="T24" fmla="*/ 22 w 121"/>
                  <a:gd name="T25" fmla="*/ 52 h 152"/>
                  <a:gd name="T26" fmla="*/ 87 w 121"/>
                  <a:gd name="T27" fmla="*/ 52 h 152"/>
                  <a:gd name="T28" fmla="*/ 87 w 121"/>
                  <a:gd name="T29" fmla="*/ 44 h 152"/>
                  <a:gd name="T30" fmla="*/ 22 w 121"/>
                  <a:gd name="T31" fmla="*/ 90 h 152"/>
                  <a:gd name="T32" fmla="*/ 54 w 121"/>
                  <a:gd name="T33" fmla="*/ 90 h 152"/>
                  <a:gd name="T34" fmla="*/ 54 w 121"/>
                  <a:gd name="T35" fmla="*/ 80 h 152"/>
                  <a:gd name="T36" fmla="*/ 22 w 121"/>
                  <a:gd name="T37" fmla="*/ 80 h 152"/>
                  <a:gd name="T38" fmla="*/ 22 w 121"/>
                  <a:gd name="T39" fmla="*/ 90 h 152"/>
                  <a:gd name="T40" fmla="*/ 107 w 121"/>
                  <a:gd name="T41" fmla="*/ 14 h 152"/>
                  <a:gd name="T42" fmla="*/ 107 w 121"/>
                  <a:gd name="T43" fmla="*/ 0 h 152"/>
                  <a:gd name="T44" fmla="*/ 0 w 121"/>
                  <a:gd name="T45" fmla="*/ 0 h 152"/>
                  <a:gd name="T46" fmla="*/ 0 w 121"/>
                  <a:gd name="T47" fmla="*/ 138 h 152"/>
                  <a:gd name="T48" fmla="*/ 14 w 121"/>
                  <a:gd name="T49" fmla="*/ 138 h 152"/>
                  <a:gd name="T50" fmla="*/ 14 w 121"/>
                  <a:gd name="T51" fmla="*/ 152 h 152"/>
                  <a:gd name="T52" fmla="*/ 85 w 121"/>
                  <a:gd name="T53" fmla="*/ 152 h 152"/>
                  <a:gd name="T54" fmla="*/ 121 w 121"/>
                  <a:gd name="T55" fmla="*/ 152 h 152"/>
                  <a:gd name="T56" fmla="*/ 121 w 121"/>
                  <a:gd name="T57" fmla="*/ 116 h 152"/>
                  <a:gd name="T58" fmla="*/ 121 w 121"/>
                  <a:gd name="T59" fmla="*/ 14 h 152"/>
                  <a:gd name="T60" fmla="*/ 107 w 121"/>
                  <a:gd name="T61" fmla="*/ 14 h 152"/>
                  <a:gd name="T62" fmla="*/ 8 w 121"/>
                  <a:gd name="T63" fmla="*/ 132 h 152"/>
                  <a:gd name="T64" fmla="*/ 8 w 121"/>
                  <a:gd name="T65" fmla="*/ 8 h 152"/>
                  <a:gd name="T66" fmla="*/ 99 w 121"/>
                  <a:gd name="T67" fmla="*/ 8 h 152"/>
                  <a:gd name="T68" fmla="*/ 99 w 121"/>
                  <a:gd name="T69" fmla="*/ 100 h 152"/>
                  <a:gd name="T70" fmla="*/ 68 w 121"/>
                  <a:gd name="T71" fmla="*/ 100 h 152"/>
                  <a:gd name="T72" fmla="*/ 68 w 121"/>
                  <a:gd name="T73" fmla="*/ 132 h 152"/>
                  <a:gd name="T74" fmla="*/ 8 w 121"/>
                  <a:gd name="T75" fmla="*/ 132 h 152"/>
                  <a:gd name="T76" fmla="*/ 113 w 121"/>
                  <a:gd name="T77" fmla="*/ 112 h 152"/>
                  <a:gd name="T78" fmla="*/ 113 w 121"/>
                  <a:gd name="T79" fmla="*/ 144 h 152"/>
                  <a:gd name="T80" fmla="*/ 81 w 121"/>
                  <a:gd name="T81" fmla="*/ 144 h 152"/>
                  <a:gd name="T82" fmla="*/ 22 w 121"/>
                  <a:gd name="T83" fmla="*/ 144 h 152"/>
                  <a:gd name="T84" fmla="*/ 22 w 121"/>
                  <a:gd name="T85" fmla="*/ 138 h 152"/>
                  <a:gd name="T86" fmla="*/ 72 w 121"/>
                  <a:gd name="T87" fmla="*/ 138 h 152"/>
                  <a:gd name="T88" fmla="*/ 107 w 121"/>
                  <a:gd name="T89" fmla="*/ 104 h 152"/>
                  <a:gd name="T90" fmla="*/ 107 w 121"/>
                  <a:gd name="T91" fmla="*/ 20 h 152"/>
                  <a:gd name="T92" fmla="*/ 113 w 121"/>
                  <a:gd name="T93" fmla="*/ 20 h 152"/>
                  <a:gd name="T94" fmla="*/ 113 w 121"/>
                  <a:gd name="T95" fmla="*/ 112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21" h="152">
                    <a:moveTo>
                      <a:pt x="87" y="62"/>
                    </a:moveTo>
                    <a:lnTo>
                      <a:pt x="22" y="62"/>
                    </a:lnTo>
                    <a:lnTo>
                      <a:pt x="22" y="72"/>
                    </a:lnTo>
                    <a:lnTo>
                      <a:pt x="87" y="72"/>
                    </a:lnTo>
                    <a:lnTo>
                      <a:pt x="87" y="62"/>
                    </a:lnTo>
                    <a:close/>
                    <a:moveTo>
                      <a:pt x="87" y="24"/>
                    </a:moveTo>
                    <a:lnTo>
                      <a:pt x="22" y="24"/>
                    </a:lnTo>
                    <a:lnTo>
                      <a:pt x="22" y="34"/>
                    </a:lnTo>
                    <a:lnTo>
                      <a:pt x="87" y="34"/>
                    </a:lnTo>
                    <a:lnTo>
                      <a:pt x="87" y="24"/>
                    </a:lnTo>
                    <a:close/>
                    <a:moveTo>
                      <a:pt x="87" y="44"/>
                    </a:moveTo>
                    <a:lnTo>
                      <a:pt x="22" y="44"/>
                    </a:lnTo>
                    <a:lnTo>
                      <a:pt x="22" y="52"/>
                    </a:lnTo>
                    <a:lnTo>
                      <a:pt x="87" y="52"/>
                    </a:lnTo>
                    <a:lnTo>
                      <a:pt x="87" y="44"/>
                    </a:lnTo>
                    <a:close/>
                    <a:moveTo>
                      <a:pt x="22" y="90"/>
                    </a:moveTo>
                    <a:lnTo>
                      <a:pt x="54" y="90"/>
                    </a:lnTo>
                    <a:lnTo>
                      <a:pt x="54" y="80"/>
                    </a:lnTo>
                    <a:lnTo>
                      <a:pt x="22" y="80"/>
                    </a:lnTo>
                    <a:lnTo>
                      <a:pt x="22" y="90"/>
                    </a:lnTo>
                    <a:close/>
                    <a:moveTo>
                      <a:pt x="107" y="14"/>
                    </a:moveTo>
                    <a:lnTo>
                      <a:pt x="107" y="0"/>
                    </a:lnTo>
                    <a:lnTo>
                      <a:pt x="0" y="0"/>
                    </a:lnTo>
                    <a:lnTo>
                      <a:pt x="0" y="138"/>
                    </a:lnTo>
                    <a:lnTo>
                      <a:pt x="14" y="138"/>
                    </a:lnTo>
                    <a:lnTo>
                      <a:pt x="14" y="152"/>
                    </a:lnTo>
                    <a:lnTo>
                      <a:pt x="85" y="152"/>
                    </a:lnTo>
                    <a:lnTo>
                      <a:pt x="121" y="152"/>
                    </a:lnTo>
                    <a:lnTo>
                      <a:pt x="121" y="116"/>
                    </a:lnTo>
                    <a:lnTo>
                      <a:pt x="121" y="14"/>
                    </a:lnTo>
                    <a:lnTo>
                      <a:pt x="107" y="14"/>
                    </a:lnTo>
                    <a:close/>
                    <a:moveTo>
                      <a:pt x="8" y="132"/>
                    </a:moveTo>
                    <a:lnTo>
                      <a:pt x="8" y="8"/>
                    </a:lnTo>
                    <a:lnTo>
                      <a:pt x="99" y="8"/>
                    </a:lnTo>
                    <a:lnTo>
                      <a:pt x="99" y="100"/>
                    </a:lnTo>
                    <a:lnTo>
                      <a:pt x="68" y="100"/>
                    </a:lnTo>
                    <a:lnTo>
                      <a:pt x="68" y="132"/>
                    </a:lnTo>
                    <a:lnTo>
                      <a:pt x="8" y="132"/>
                    </a:lnTo>
                    <a:close/>
                    <a:moveTo>
                      <a:pt x="113" y="112"/>
                    </a:moveTo>
                    <a:lnTo>
                      <a:pt x="113" y="144"/>
                    </a:lnTo>
                    <a:lnTo>
                      <a:pt x="81" y="144"/>
                    </a:lnTo>
                    <a:lnTo>
                      <a:pt x="22" y="144"/>
                    </a:lnTo>
                    <a:lnTo>
                      <a:pt x="22" y="138"/>
                    </a:lnTo>
                    <a:lnTo>
                      <a:pt x="72" y="138"/>
                    </a:lnTo>
                    <a:lnTo>
                      <a:pt x="107" y="104"/>
                    </a:lnTo>
                    <a:lnTo>
                      <a:pt x="107" y="20"/>
                    </a:lnTo>
                    <a:lnTo>
                      <a:pt x="113" y="20"/>
                    </a:lnTo>
                    <a:lnTo>
                      <a:pt x="113" y="112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solidFill>
                    <a:prstClr val="black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</p:grpSp>
        <p:sp>
          <p:nvSpPr>
            <p:cNvPr id="38" name="矩形 37"/>
            <p:cNvSpPr/>
            <p:nvPr/>
          </p:nvSpPr>
          <p:spPr>
            <a:xfrm>
              <a:off x="4848" y="8188"/>
              <a:ext cx="3852" cy="871"/>
            </a:xfrm>
            <a:prstGeom prst="rect">
              <a:avLst/>
            </a:prstGeom>
          </p:spPr>
          <p:txBody>
            <a:bodyPr wrap="square" lIns="91840" tIns="45920" rIns="91840" bIns="4592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1000" b="1" dirty="0">
                  <a:solidFill>
                    <a:schemeClr val="tx1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rPr>
                <a:t>10.1</a:t>
              </a:r>
              <a:r>
                <a:rPr lang="zh-CN" altLang="en-US" sz="1000" b="1" dirty="0">
                  <a:solidFill>
                    <a:schemeClr val="tx1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rPr>
                <a:t>依据评审结果以及最新的</a:t>
              </a:r>
              <a:r>
                <a:rPr lang="en-US" altLang="zh-CN" sz="1000" b="1" dirty="0">
                  <a:solidFill>
                    <a:schemeClr val="tx1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rPr>
                <a:t>usecase</a:t>
              </a:r>
              <a:r>
                <a:rPr lang="zh-CN" altLang="en-US" sz="1000" b="1" dirty="0">
                  <a:solidFill>
                    <a:schemeClr val="tx1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rPr>
                <a:t>模型修订完成软件需求归约第一稿</a:t>
              </a:r>
            </a:p>
          </p:txBody>
        </p:sp>
      </p:grpSp>
      <p:grpSp>
        <p:nvGrpSpPr>
          <p:cNvPr id="54" name="组合 53"/>
          <p:cNvGrpSpPr/>
          <p:nvPr/>
        </p:nvGrpSpPr>
        <p:grpSpPr>
          <a:xfrm>
            <a:off x="7823200" y="1833880"/>
            <a:ext cx="2446020" cy="1130935"/>
            <a:chOff x="12440" y="2863"/>
            <a:chExt cx="3852" cy="1781"/>
          </a:xfrm>
        </p:grpSpPr>
        <p:grpSp>
          <p:nvGrpSpPr>
            <p:cNvPr id="45" name="组合 44"/>
            <p:cNvGrpSpPr/>
            <p:nvPr/>
          </p:nvGrpSpPr>
          <p:grpSpPr>
            <a:xfrm>
              <a:off x="13786" y="3734"/>
              <a:ext cx="910" cy="910"/>
              <a:chOff x="9998" y="3759"/>
              <a:chExt cx="910" cy="910"/>
            </a:xfrm>
          </p:grpSpPr>
          <p:sp>
            <p:nvSpPr>
              <p:cNvPr id="46" name="Oval 92"/>
              <p:cNvSpPr>
                <a:spLocks noChangeArrowheads="1"/>
              </p:cNvSpPr>
              <p:nvPr/>
            </p:nvSpPr>
            <p:spPr bwMode="auto">
              <a:xfrm>
                <a:off x="9998" y="3759"/>
                <a:ext cx="910" cy="910"/>
              </a:xfrm>
              <a:prstGeom prst="ellipse">
                <a:avLst/>
              </a:prstGeom>
              <a:solidFill>
                <a:srgbClr val="2C353A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solidFill>
                    <a:prstClr val="black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47" name="Freeform 100"/>
              <p:cNvSpPr>
                <a:spLocks noEditPoints="1"/>
              </p:cNvSpPr>
              <p:nvPr/>
            </p:nvSpPr>
            <p:spPr bwMode="auto">
              <a:xfrm>
                <a:off x="10263" y="4059"/>
                <a:ext cx="360" cy="305"/>
              </a:xfrm>
              <a:custGeom>
                <a:avLst/>
                <a:gdLst>
                  <a:gd name="T0" fmla="*/ 3 w 72"/>
                  <a:gd name="T1" fmla="*/ 59 h 61"/>
                  <a:gd name="T2" fmla="*/ 6 w 72"/>
                  <a:gd name="T3" fmla="*/ 61 h 61"/>
                  <a:gd name="T4" fmla="*/ 19 w 72"/>
                  <a:gd name="T5" fmla="*/ 61 h 61"/>
                  <a:gd name="T6" fmla="*/ 19 w 72"/>
                  <a:gd name="T7" fmla="*/ 34 h 61"/>
                  <a:gd name="T8" fmla="*/ 3 w 72"/>
                  <a:gd name="T9" fmla="*/ 50 h 61"/>
                  <a:gd name="T10" fmla="*/ 3 w 72"/>
                  <a:gd name="T11" fmla="*/ 59 h 61"/>
                  <a:gd name="T12" fmla="*/ 58 w 72"/>
                  <a:gd name="T13" fmla="*/ 2 h 61"/>
                  <a:gd name="T14" fmla="*/ 55 w 72"/>
                  <a:gd name="T15" fmla="*/ 5 h 61"/>
                  <a:gd name="T16" fmla="*/ 58 w 72"/>
                  <a:gd name="T17" fmla="*/ 7 h 61"/>
                  <a:gd name="T18" fmla="*/ 61 w 72"/>
                  <a:gd name="T19" fmla="*/ 7 h 61"/>
                  <a:gd name="T20" fmla="*/ 35 w 72"/>
                  <a:gd name="T21" fmla="*/ 34 h 61"/>
                  <a:gd name="T22" fmla="*/ 19 w 72"/>
                  <a:gd name="T23" fmla="*/ 18 h 61"/>
                  <a:gd name="T24" fmla="*/ 1 w 72"/>
                  <a:gd name="T25" fmla="*/ 36 h 61"/>
                  <a:gd name="T26" fmla="*/ 1 w 72"/>
                  <a:gd name="T27" fmla="*/ 40 h 61"/>
                  <a:gd name="T28" fmla="*/ 5 w 72"/>
                  <a:gd name="T29" fmla="*/ 40 h 61"/>
                  <a:gd name="T30" fmla="*/ 19 w 72"/>
                  <a:gd name="T31" fmla="*/ 26 h 61"/>
                  <a:gd name="T32" fmla="*/ 35 w 72"/>
                  <a:gd name="T33" fmla="*/ 42 h 61"/>
                  <a:gd name="T34" fmla="*/ 65 w 72"/>
                  <a:gd name="T35" fmla="*/ 11 h 61"/>
                  <a:gd name="T36" fmla="*/ 65 w 72"/>
                  <a:gd name="T37" fmla="*/ 14 h 61"/>
                  <a:gd name="T38" fmla="*/ 68 w 72"/>
                  <a:gd name="T39" fmla="*/ 17 h 61"/>
                  <a:gd name="T40" fmla="*/ 68 w 72"/>
                  <a:gd name="T41" fmla="*/ 17 h 61"/>
                  <a:gd name="T42" fmla="*/ 71 w 72"/>
                  <a:gd name="T43" fmla="*/ 15 h 61"/>
                  <a:gd name="T44" fmla="*/ 72 w 72"/>
                  <a:gd name="T45" fmla="*/ 0 h 61"/>
                  <a:gd name="T46" fmla="*/ 58 w 72"/>
                  <a:gd name="T47" fmla="*/ 2 h 61"/>
                  <a:gd name="T48" fmla="*/ 26 w 72"/>
                  <a:gd name="T49" fmla="*/ 40 h 61"/>
                  <a:gd name="T50" fmla="*/ 26 w 72"/>
                  <a:gd name="T51" fmla="*/ 61 h 61"/>
                  <a:gd name="T52" fmla="*/ 42 w 72"/>
                  <a:gd name="T53" fmla="*/ 61 h 61"/>
                  <a:gd name="T54" fmla="*/ 42 w 72"/>
                  <a:gd name="T55" fmla="*/ 42 h 61"/>
                  <a:gd name="T56" fmla="*/ 35 w 72"/>
                  <a:gd name="T57" fmla="*/ 49 h 61"/>
                  <a:gd name="T58" fmla="*/ 26 w 72"/>
                  <a:gd name="T59" fmla="*/ 40 h 61"/>
                  <a:gd name="T60" fmla="*/ 48 w 72"/>
                  <a:gd name="T61" fmla="*/ 36 h 61"/>
                  <a:gd name="T62" fmla="*/ 48 w 72"/>
                  <a:gd name="T63" fmla="*/ 61 h 61"/>
                  <a:gd name="T64" fmla="*/ 61 w 72"/>
                  <a:gd name="T65" fmla="*/ 61 h 61"/>
                  <a:gd name="T66" fmla="*/ 64 w 72"/>
                  <a:gd name="T67" fmla="*/ 59 h 61"/>
                  <a:gd name="T68" fmla="*/ 64 w 72"/>
                  <a:gd name="T69" fmla="*/ 34 h 61"/>
                  <a:gd name="T70" fmla="*/ 64 w 72"/>
                  <a:gd name="T71" fmla="*/ 20 h 61"/>
                  <a:gd name="T72" fmla="*/ 50 w 72"/>
                  <a:gd name="T73" fmla="*/ 34 h 61"/>
                  <a:gd name="T74" fmla="*/ 48 w 72"/>
                  <a:gd name="T75" fmla="*/ 36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72" h="61">
                    <a:moveTo>
                      <a:pt x="3" y="59"/>
                    </a:moveTo>
                    <a:cubicBezTo>
                      <a:pt x="3" y="60"/>
                      <a:pt x="5" y="61"/>
                      <a:pt x="6" y="61"/>
                    </a:cubicBezTo>
                    <a:cubicBezTo>
                      <a:pt x="19" y="61"/>
                      <a:pt x="19" y="61"/>
                      <a:pt x="19" y="61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3" y="50"/>
                      <a:pt x="3" y="50"/>
                      <a:pt x="3" y="50"/>
                    </a:cubicBezTo>
                    <a:lnTo>
                      <a:pt x="3" y="59"/>
                    </a:lnTo>
                    <a:close/>
                    <a:moveTo>
                      <a:pt x="58" y="2"/>
                    </a:moveTo>
                    <a:cubicBezTo>
                      <a:pt x="56" y="2"/>
                      <a:pt x="55" y="3"/>
                      <a:pt x="55" y="5"/>
                    </a:cubicBezTo>
                    <a:cubicBezTo>
                      <a:pt x="55" y="6"/>
                      <a:pt x="57" y="8"/>
                      <a:pt x="58" y="7"/>
                    </a:cubicBezTo>
                    <a:cubicBezTo>
                      <a:pt x="61" y="7"/>
                      <a:pt x="61" y="7"/>
                      <a:pt x="61" y="7"/>
                    </a:cubicBezTo>
                    <a:cubicBezTo>
                      <a:pt x="35" y="34"/>
                      <a:pt x="35" y="34"/>
                      <a:pt x="35" y="34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" y="36"/>
                      <a:pt x="1" y="36"/>
                      <a:pt x="1" y="36"/>
                    </a:cubicBezTo>
                    <a:cubicBezTo>
                      <a:pt x="0" y="37"/>
                      <a:pt x="0" y="39"/>
                      <a:pt x="1" y="40"/>
                    </a:cubicBezTo>
                    <a:cubicBezTo>
                      <a:pt x="2" y="41"/>
                      <a:pt x="4" y="41"/>
                      <a:pt x="5" y="40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35" y="42"/>
                      <a:pt x="35" y="42"/>
                      <a:pt x="35" y="42"/>
                    </a:cubicBezTo>
                    <a:cubicBezTo>
                      <a:pt x="65" y="11"/>
                      <a:pt x="65" y="11"/>
                      <a:pt x="65" y="11"/>
                    </a:cubicBezTo>
                    <a:cubicBezTo>
                      <a:pt x="65" y="14"/>
                      <a:pt x="65" y="14"/>
                      <a:pt x="65" y="14"/>
                    </a:cubicBezTo>
                    <a:cubicBezTo>
                      <a:pt x="65" y="16"/>
                      <a:pt x="66" y="17"/>
                      <a:pt x="68" y="17"/>
                    </a:cubicBezTo>
                    <a:cubicBezTo>
                      <a:pt x="68" y="17"/>
                      <a:pt x="68" y="17"/>
                      <a:pt x="68" y="17"/>
                    </a:cubicBezTo>
                    <a:cubicBezTo>
                      <a:pt x="69" y="17"/>
                      <a:pt x="71" y="16"/>
                      <a:pt x="71" y="15"/>
                    </a:cubicBezTo>
                    <a:cubicBezTo>
                      <a:pt x="72" y="0"/>
                      <a:pt x="72" y="0"/>
                      <a:pt x="72" y="0"/>
                    </a:cubicBezTo>
                    <a:lnTo>
                      <a:pt x="58" y="2"/>
                    </a:lnTo>
                    <a:close/>
                    <a:moveTo>
                      <a:pt x="26" y="40"/>
                    </a:moveTo>
                    <a:cubicBezTo>
                      <a:pt x="26" y="61"/>
                      <a:pt x="26" y="61"/>
                      <a:pt x="26" y="61"/>
                    </a:cubicBezTo>
                    <a:cubicBezTo>
                      <a:pt x="42" y="61"/>
                      <a:pt x="42" y="61"/>
                      <a:pt x="42" y="61"/>
                    </a:cubicBezTo>
                    <a:cubicBezTo>
                      <a:pt x="42" y="42"/>
                      <a:pt x="42" y="42"/>
                      <a:pt x="42" y="42"/>
                    </a:cubicBezTo>
                    <a:cubicBezTo>
                      <a:pt x="35" y="49"/>
                      <a:pt x="35" y="49"/>
                      <a:pt x="35" y="49"/>
                    </a:cubicBezTo>
                    <a:lnTo>
                      <a:pt x="26" y="40"/>
                    </a:lnTo>
                    <a:close/>
                    <a:moveTo>
                      <a:pt x="48" y="36"/>
                    </a:moveTo>
                    <a:cubicBezTo>
                      <a:pt x="48" y="61"/>
                      <a:pt x="48" y="61"/>
                      <a:pt x="48" y="61"/>
                    </a:cubicBezTo>
                    <a:cubicBezTo>
                      <a:pt x="61" y="61"/>
                      <a:pt x="61" y="61"/>
                      <a:pt x="61" y="61"/>
                    </a:cubicBezTo>
                    <a:cubicBezTo>
                      <a:pt x="63" y="61"/>
                      <a:pt x="64" y="60"/>
                      <a:pt x="64" y="59"/>
                    </a:cubicBezTo>
                    <a:cubicBezTo>
                      <a:pt x="64" y="34"/>
                      <a:pt x="64" y="34"/>
                      <a:pt x="64" y="34"/>
                    </a:cubicBezTo>
                    <a:cubicBezTo>
                      <a:pt x="64" y="20"/>
                      <a:pt x="64" y="20"/>
                      <a:pt x="64" y="20"/>
                    </a:cubicBezTo>
                    <a:cubicBezTo>
                      <a:pt x="50" y="34"/>
                      <a:pt x="50" y="34"/>
                      <a:pt x="50" y="34"/>
                    </a:cubicBezTo>
                    <a:lnTo>
                      <a:pt x="48" y="3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solidFill>
                    <a:prstClr val="black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</p:grpSp>
        <p:sp>
          <p:nvSpPr>
            <p:cNvPr id="53" name="矩形 52"/>
            <p:cNvSpPr/>
            <p:nvPr/>
          </p:nvSpPr>
          <p:spPr>
            <a:xfrm>
              <a:off x="12440" y="2863"/>
              <a:ext cx="3852" cy="507"/>
            </a:xfrm>
            <a:prstGeom prst="rect">
              <a:avLst/>
            </a:prstGeom>
          </p:spPr>
          <p:txBody>
            <a:bodyPr wrap="square" lIns="91840" tIns="45920" rIns="91840" bIns="4592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1000" b="1" dirty="0">
                  <a:solidFill>
                    <a:schemeClr val="tx1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rPr>
                <a:t>9.28</a:t>
              </a:r>
              <a:r>
                <a:rPr lang="zh-CN" altLang="en-US" sz="1000" b="1" dirty="0">
                  <a:solidFill>
                    <a:schemeClr val="tx1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rPr>
                <a:t>组内评审软件需求归约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ll/>
      </p:transition>
    </mc:Choice>
    <mc:Fallback xmlns="">
      <p:transition spd="slow"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5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ldLvl="0" animBg="1"/>
      <p:bldP spid="18" grpId="0" bldLvl="0" animBg="1"/>
      <p:bldP spid="19" grpId="0"/>
      <p:bldP spid="20" grpId="0" bldLvl="0" animBg="1"/>
      <p:bldP spid="21" grpId="0" bldLvl="0" animBg="1"/>
      <p:bldP spid="22" grpId="0" bldLvl="0" animBg="1"/>
      <p:bldP spid="35" grpId="0" bldLvl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4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0" y="0"/>
            <a:ext cx="12190413" cy="3429000"/>
          </a:xfrm>
          <a:prstGeom prst="rect">
            <a:avLst/>
          </a:prstGeom>
          <a:solidFill>
            <a:srgbClr val="2C35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334566" y="261283"/>
            <a:ext cx="11593288" cy="633670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334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94690" y="234315"/>
            <a:ext cx="331978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chemeClr val="tx1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完成</a:t>
            </a:r>
            <a:r>
              <a:rPr lang="zh-CN" sz="2000" b="1" dirty="0">
                <a:solidFill>
                  <a:schemeClr val="tx1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迭代评估报告</a:t>
            </a:r>
          </a:p>
        </p:txBody>
      </p:sp>
      <p:sp>
        <p:nvSpPr>
          <p:cNvPr id="2" name="矩形 1"/>
          <p:cNvSpPr/>
          <p:nvPr/>
        </p:nvSpPr>
        <p:spPr>
          <a:xfrm>
            <a:off x="334566" y="404664"/>
            <a:ext cx="360040" cy="249812"/>
          </a:xfrm>
          <a:prstGeom prst="rect">
            <a:avLst/>
          </a:prstGeom>
          <a:solidFill>
            <a:srgbClr val="2C35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6" name="Shape 135"/>
          <p:cNvSpPr/>
          <p:nvPr/>
        </p:nvSpPr>
        <p:spPr>
          <a:xfrm>
            <a:off x="11067379" y="6340527"/>
            <a:ext cx="103868" cy="1028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7" name="Shape 118"/>
          <p:cNvSpPr/>
          <p:nvPr/>
        </p:nvSpPr>
        <p:spPr>
          <a:xfrm>
            <a:off x="11295889" y="6169391"/>
            <a:ext cx="230489" cy="2304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8" name="Shape 141"/>
          <p:cNvSpPr/>
          <p:nvPr/>
        </p:nvSpPr>
        <p:spPr>
          <a:xfrm>
            <a:off x="10487694" y="6553209"/>
            <a:ext cx="109803" cy="1088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9" name="Shape 153"/>
          <p:cNvSpPr/>
          <p:nvPr/>
        </p:nvSpPr>
        <p:spPr>
          <a:xfrm flipV="1">
            <a:off x="10539134" y="6262378"/>
            <a:ext cx="908107" cy="359088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0" name="Shape 168"/>
          <p:cNvSpPr/>
          <p:nvPr/>
        </p:nvSpPr>
        <p:spPr>
          <a:xfrm>
            <a:off x="11642117" y="6747097"/>
            <a:ext cx="43526" cy="435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254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1" name="Shape 169"/>
          <p:cNvSpPr/>
          <p:nvPr/>
        </p:nvSpPr>
        <p:spPr>
          <a:xfrm>
            <a:off x="12172341" y="6769850"/>
            <a:ext cx="43526" cy="435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254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2" name="Shape 170"/>
          <p:cNvSpPr/>
          <p:nvPr/>
        </p:nvSpPr>
        <p:spPr>
          <a:xfrm>
            <a:off x="11431413" y="6387020"/>
            <a:ext cx="225543" cy="361067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3" name="Shape 171"/>
          <p:cNvSpPr/>
          <p:nvPr/>
        </p:nvSpPr>
        <p:spPr>
          <a:xfrm>
            <a:off x="11470982" y="6342505"/>
            <a:ext cx="736971" cy="460978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4" name="Freeform 655"/>
          <p:cNvSpPr/>
          <p:nvPr/>
        </p:nvSpPr>
        <p:spPr bwMode="auto">
          <a:xfrm>
            <a:off x="2066949" y="2517075"/>
            <a:ext cx="9140825" cy="2476500"/>
          </a:xfrm>
          <a:custGeom>
            <a:avLst/>
            <a:gdLst>
              <a:gd name="T0" fmla="*/ 2880 w 2880"/>
              <a:gd name="T1" fmla="*/ 780 h 780"/>
              <a:gd name="T2" fmla="*/ 374 w 2880"/>
              <a:gd name="T3" fmla="*/ 780 h 780"/>
              <a:gd name="T4" fmla="*/ 154 w 2880"/>
              <a:gd name="T5" fmla="*/ 560 h 780"/>
              <a:gd name="T6" fmla="*/ 374 w 2880"/>
              <a:gd name="T7" fmla="*/ 340 h 780"/>
              <a:gd name="T8" fmla="*/ 2506 w 2880"/>
              <a:gd name="T9" fmla="*/ 340 h 780"/>
              <a:gd name="T10" fmla="*/ 2626 w 2880"/>
              <a:gd name="T11" fmla="*/ 220 h 780"/>
              <a:gd name="T12" fmla="*/ 2506 w 2880"/>
              <a:gd name="T13" fmla="*/ 100 h 780"/>
              <a:gd name="T14" fmla="*/ 0 w 2880"/>
              <a:gd name="T15" fmla="*/ 100 h 780"/>
              <a:gd name="T16" fmla="*/ 0 w 2880"/>
              <a:gd name="T17" fmla="*/ 0 h 780"/>
              <a:gd name="T18" fmla="*/ 2506 w 2880"/>
              <a:gd name="T19" fmla="*/ 0 h 780"/>
              <a:gd name="T20" fmla="*/ 2726 w 2880"/>
              <a:gd name="T21" fmla="*/ 220 h 780"/>
              <a:gd name="T22" fmla="*/ 2506 w 2880"/>
              <a:gd name="T23" fmla="*/ 440 h 780"/>
              <a:gd name="T24" fmla="*/ 374 w 2880"/>
              <a:gd name="T25" fmla="*/ 440 h 780"/>
              <a:gd name="T26" fmla="*/ 254 w 2880"/>
              <a:gd name="T27" fmla="*/ 560 h 780"/>
              <a:gd name="T28" fmla="*/ 374 w 2880"/>
              <a:gd name="T29" fmla="*/ 680 h 780"/>
              <a:gd name="T30" fmla="*/ 2880 w 2880"/>
              <a:gd name="T31" fmla="*/ 680 h 780"/>
              <a:gd name="T32" fmla="*/ 2880 w 2880"/>
              <a:gd name="T33" fmla="*/ 780 h 7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2880" h="780">
                <a:moveTo>
                  <a:pt x="2880" y="780"/>
                </a:moveTo>
                <a:cubicBezTo>
                  <a:pt x="374" y="780"/>
                  <a:pt x="374" y="780"/>
                  <a:pt x="374" y="780"/>
                </a:cubicBezTo>
                <a:cubicBezTo>
                  <a:pt x="253" y="780"/>
                  <a:pt x="154" y="682"/>
                  <a:pt x="154" y="560"/>
                </a:cubicBezTo>
                <a:cubicBezTo>
                  <a:pt x="154" y="439"/>
                  <a:pt x="253" y="340"/>
                  <a:pt x="374" y="340"/>
                </a:cubicBezTo>
                <a:cubicBezTo>
                  <a:pt x="2506" y="340"/>
                  <a:pt x="2506" y="340"/>
                  <a:pt x="2506" y="340"/>
                </a:cubicBezTo>
                <a:cubicBezTo>
                  <a:pt x="2572" y="340"/>
                  <a:pt x="2626" y="286"/>
                  <a:pt x="2626" y="220"/>
                </a:cubicBezTo>
                <a:cubicBezTo>
                  <a:pt x="2626" y="154"/>
                  <a:pt x="2572" y="100"/>
                  <a:pt x="2506" y="100"/>
                </a:cubicBezTo>
                <a:cubicBezTo>
                  <a:pt x="0" y="100"/>
                  <a:pt x="0" y="100"/>
                  <a:pt x="0" y="100"/>
                </a:cubicBezTo>
                <a:cubicBezTo>
                  <a:pt x="0" y="0"/>
                  <a:pt x="0" y="0"/>
                  <a:pt x="0" y="0"/>
                </a:cubicBezTo>
                <a:cubicBezTo>
                  <a:pt x="2506" y="0"/>
                  <a:pt x="2506" y="0"/>
                  <a:pt x="2506" y="0"/>
                </a:cubicBezTo>
                <a:cubicBezTo>
                  <a:pt x="2627" y="0"/>
                  <a:pt x="2726" y="99"/>
                  <a:pt x="2726" y="220"/>
                </a:cubicBezTo>
                <a:cubicBezTo>
                  <a:pt x="2726" y="341"/>
                  <a:pt x="2627" y="440"/>
                  <a:pt x="2506" y="440"/>
                </a:cubicBezTo>
                <a:cubicBezTo>
                  <a:pt x="374" y="440"/>
                  <a:pt x="374" y="440"/>
                  <a:pt x="374" y="440"/>
                </a:cubicBezTo>
                <a:cubicBezTo>
                  <a:pt x="308" y="440"/>
                  <a:pt x="254" y="494"/>
                  <a:pt x="254" y="560"/>
                </a:cubicBezTo>
                <a:cubicBezTo>
                  <a:pt x="254" y="626"/>
                  <a:pt x="308" y="680"/>
                  <a:pt x="374" y="680"/>
                </a:cubicBezTo>
                <a:cubicBezTo>
                  <a:pt x="2880" y="680"/>
                  <a:pt x="2880" y="680"/>
                  <a:pt x="2880" y="680"/>
                </a:cubicBezTo>
                <a:cubicBezTo>
                  <a:pt x="2880" y="780"/>
                  <a:pt x="2880" y="780"/>
                  <a:pt x="2880" y="780"/>
                </a:cubicBezTo>
              </a:path>
            </a:pathLst>
          </a:custGeom>
          <a:solidFill>
            <a:schemeClr val="bg1">
              <a:lumMod val="65000"/>
              <a:alpha val="3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prstClr val="black"/>
              </a:solidFill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7" name="Freeform 689"/>
          <p:cNvSpPr/>
          <p:nvPr/>
        </p:nvSpPr>
        <p:spPr bwMode="auto">
          <a:xfrm>
            <a:off x="2066948" y="2675825"/>
            <a:ext cx="8953500" cy="2159000"/>
          </a:xfrm>
          <a:custGeom>
            <a:avLst/>
            <a:gdLst>
              <a:gd name="T0" fmla="*/ 0 w 2821"/>
              <a:gd name="T1" fmla="*/ 0 h 680"/>
              <a:gd name="T2" fmla="*/ 2506 w 2821"/>
              <a:gd name="T3" fmla="*/ 0 h 680"/>
              <a:gd name="T4" fmla="*/ 2676 w 2821"/>
              <a:gd name="T5" fmla="*/ 170 h 680"/>
              <a:gd name="T6" fmla="*/ 2506 w 2821"/>
              <a:gd name="T7" fmla="*/ 340 h 680"/>
              <a:gd name="T8" fmla="*/ 374 w 2821"/>
              <a:gd name="T9" fmla="*/ 340 h 680"/>
              <a:gd name="T10" fmla="*/ 204 w 2821"/>
              <a:gd name="T11" fmla="*/ 510 h 680"/>
              <a:gd name="T12" fmla="*/ 374 w 2821"/>
              <a:gd name="T13" fmla="*/ 680 h 680"/>
              <a:gd name="T14" fmla="*/ 2821 w 2821"/>
              <a:gd name="T15" fmla="*/ 680 h 6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821" h="680">
                <a:moveTo>
                  <a:pt x="0" y="0"/>
                </a:moveTo>
                <a:cubicBezTo>
                  <a:pt x="2506" y="0"/>
                  <a:pt x="2506" y="0"/>
                  <a:pt x="2506" y="0"/>
                </a:cubicBezTo>
                <a:cubicBezTo>
                  <a:pt x="2600" y="0"/>
                  <a:pt x="2676" y="76"/>
                  <a:pt x="2676" y="170"/>
                </a:cubicBezTo>
                <a:cubicBezTo>
                  <a:pt x="2676" y="264"/>
                  <a:pt x="2600" y="340"/>
                  <a:pt x="2506" y="340"/>
                </a:cubicBezTo>
                <a:cubicBezTo>
                  <a:pt x="374" y="340"/>
                  <a:pt x="374" y="340"/>
                  <a:pt x="374" y="340"/>
                </a:cubicBezTo>
                <a:cubicBezTo>
                  <a:pt x="280" y="340"/>
                  <a:pt x="204" y="416"/>
                  <a:pt x="204" y="510"/>
                </a:cubicBezTo>
                <a:cubicBezTo>
                  <a:pt x="204" y="604"/>
                  <a:pt x="280" y="680"/>
                  <a:pt x="374" y="680"/>
                </a:cubicBezTo>
                <a:cubicBezTo>
                  <a:pt x="2821" y="680"/>
                  <a:pt x="2821" y="680"/>
                  <a:pt x="2821" y="680"/>
                </a:cubicBezTo>
              </a:path>
            </a:pathLst>
          </a:custGeom>
          <a:noFill/>
          <a:ln w="12700" cap="flat">
            <a:solidFill>
              <a:schemeClr val="bg1"/>
            </a:solidFill>
            <a:prstDash val="dash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prstClr val="black"/>
              </a:solidFill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8" name="Rectangle 660"/>
          <p:cNvSpPr>
            <a:spLocks noChangeArrowheads="1"/>
          </p:cNvSpPr>
          <p:nvPr/>
        </p:nvSpPr>
        <p:spPr bwMode="auto">
          <a:xfrm>
            <a:off x="5037161" y="3485450"/>
            <a:ext cx="3200400" cy="539750"/>
          </a:xfrm>
          <a:prstGeom prst="rect">
            <a:avLst/>
          </a:prstGeom>
          <a:solidFill>
            <a:srgbClr val="2C353A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dirty="0">
              <a:solidFill>
                <a:prstClr val="black"/>
              </a:solidFill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413225" y="3620089"/>
            <a:ext cx="2448272" cy="2819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ts val="2200"/>
              </a:lnSpc>
            </a:pPr>
            <a:r>
              <a:rPr lang="zh-CN" sz="2000" dirty="0">
                <a:solidFill>
                  <a:schemeClr val="bg1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迭代评估报告</a:t>
            </a:r>
          </a:p>
        </p:txBody>
      </p:sp>
      <p:sp>
        <p:nvSpPr>
          <p:cNvPr id="20" name="Freeform 661"/>
          <p:cNvSpPr>
            <a:spLocks noEditPoints="1"/>
          </p:cNvSpPr>
          <p:nvPr/>
        </p:nvSpPr>
        <p:spPr bwMode="auto">
          <a:xfrm>
            <a:off x="5249886" y="3545775"/>
            <a:ext cx="254000" cy="196850"/>
          </a:xfrm>
          <a:custGeom>
            <a:avLst/>
            <a:gdLst>
              <a:gd name="T0" fmla="*/ 26 w 80"/>
              <a:gd name="T1" fmla="*/ 0 h 62"/>
              <a:gd name="T2" fmla="*/ 11 w 80"/>
              <a:gd name="T3" fmla="*/ 9 h 62"/>
              <a:gd name="T4" fmla="*/ 3 w 80"/>
              <a:gd name="T5" fmla="*/ 22 h 62"/>
              <a:gd name="T6" fmla="*/ 0 w 80"/>
              <a:gd name="T7" fmla="*/ 41 h 62"/>
              <a:gd name="T8" fmla="*/ 0 w 80"/>
              <a:gd name="T9" fmla="*/ 62 h 62"/>
              <a:gd name="T10" fmla="*/ 29 w 80"/>
              <a:gd name="T11" fmla="*/ 62 h 62"/>
              <a:gd name="T12" fmla="*/ 29 w 80"/>
              <a:gd name="T13" fmla="*/ 33 h 62"/>
              <a:gd name="T14" fmla="*/ 15 w 80"/>
              <a:gd name="T15" fmla="*/ 33 h 62"/>
              <a:gd name="T16" fmla="*/ 19 w 80"/>
              <a:gd name="T17" fmla="*/ 20 h 62"/>
              <a:gd name="T18" fmla="*/ 32 w 80"/>
              <a:gd name="T19" fmla="*/ 12 h 62"/>
              <a:gd name="T20" fmla="*/ 26 w 80"/>
              <a:gd name="T21" fmla="*/ 0 h 62"/>
              <a:gd name="T22" fmla="*/ 74 w 80"/>
              <a:gd name="T23" fmla="*/ 0 h 62"/>
              <a:gd name="T24" fmla="*/ 59 w 80"/>
              <a:gd name="T25" fmla="*/ 9 h 62"/>
              <a:gd name="T26" fmla="*/ 51 w 80"/>
              <a:gd name="T27" fmla="*/ 22 h 62"/>
              <a:gd name="T28" fmla="*/ 49 w 80"/>
              <a:gd name="T29" fmla="*/ 41 h 62"/>
              <a:gd name="T30" fmla="*/ 49 w 80"/>
              <a:gd name="T31" fmla="*/ 62 h 62"/>
              <a:gd name="T32" fmla="*/ 77 w 80"/>
              <a:gd name="T33" fmla="*/ 62 h 62"/>
              <a:gd name="T34" fmla="*/ 77 w 80"/>
              <a:gd name="T35" fmla="*/ 33 h 62"/>
              <a:gd name="T36" fmla="*/ 63 w 80"/>
              <a:gd name="T37" fmla="*/ 33 h 62"/>
              <a:gd name="T38" fmla="*/ 67 w 80"/>
              <a:gd name="T39" fmla="*/ 20 h 62"/>
              <a:gd name="T40" fmla="*/ 80 w 80"/>
              <a:gd name="T41" fmla="*/ 12 h 62"/>
              <a:gd name="T42" fmla="*/ 74 w 80"/>
              <a:gd name="T43" fmla="*/ 0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80" h="62">
                <a:moveTo>
                  <a:pt x="26" y="0"/>
                </a:moveTo>
                <a:cubicBezTo>
                  <a:pt x="20" y="2"/>
                  <a:pt x="15" y="5"/>
                  <a:pt x="11" y="9"/>
                </a:cubicBezTo>
                <a:cubicBezTo>
                  <a:pt x="7" y="12"/>
                  <a:pt x="4" y="17"/>
                  <a:pt x="3" y="22"/>
                </a:cubicBezTo>
                <a:cubicBezTo>
                  <a:pt x="1" y="26"/>
                  <a:pt x="0" y="33"/>
                  <a:pt x="0" y="41"/>
                </a:cubicBezTo>
                <a:cubicBezTo>
                  <a:pt x="0" y="62"/>
                  <a:pt x="0" y="62"/>
                  <a:pt x="0" y="62"/>
                </a:cubicBezTo>
                <a:cubicBezTo>
                  <a:pt x="29" y="62"/>
                  <a:pt x="29" y="62"/>
                  <a:pt x="29" y="62"/>
                </a:cubicBezTo>
                <a:cubicBezTo>
                  <a:pt x="29" y="33"/>
                  <a:pt x="29" y="33"/>
                  <a:pt x="29" y="33"/>
                </a:cubicBezTo>
                <a:cubicBezTo>
                  <a:pt x="15" y="33"/>
                  <a:pt x="15" y="33"/>
                  <a:pt x="15" y="33"/>
                </a:cubicBezTo>
                <a:cubicBezTo>
                  <a:pt x="15" y="27"/>
                  <a:pt x="17" y="23"/>
                  <a:pt x="19" y="20"/>
                </a:cubicBezTo>
                <a:cubicBezTo>
                  <a:pt x="22" y="16"/>
                  <a:pt x="26" y="13"/>
                  <a:pt x="32" y="12"/>
                </a:cubicBezTo>
                <a:cubicBezTo>
                  <a:pt x="26" y="0"/>
                  <a:pt x="26" y="0"/>
                  <a:pt x="26" y="0"/>
                </a:cubicBezTo>
                <a:moveTo>
                  <a:pt x="74" y="0"/>
                </a:moveTo>
                <a:cubicBezTo>
                  <a:pt x="68" y="2"/>
                  <a:pt x="63" y="5"/>
                  <a:pt x="59" y="9"/>
                </a:cubicBezTo>
                <a:cubicBezTo>
                  <a:pt x="55" y="12"/>
                  <a:pt x="52" y="17"/>
                  <a:pt x="51" y="22"/>
                </a:cubicBezTo>
                <a:cubicBezTo>
                  <a:pt x="49" y="26"/>
                  <a:pt x="49" y="33"/>
                  <a:pt x="49" y="41"/>
                </a:cubicBezTo>
                <a:cubicBezTo>
                  <a:pt x="49" y="62"/>
                  <a:pt x="49" y="62"/>
                  <a:pt x="49" y="62"/>
                </a:cubicBezTo>
                <a:cubicBezTo>
                  <a:pt x="77" y="62"/>
                  <a:pt x="77" y="62"/>
                  <a:pt x="77" y="62"/>
                </a:cubicBezTo>
                <a:cubicBezTo>
                  <a:pt x="77" y="33"/>
                  <a:pt x="77" y="33"/>
                  <a:pt x="77" y="33"/>
                </a:cubicBezTo>
                <a:cubicBezTo>
                  <a:pt x="63" y="33"/>
                  <a:pt x="63" y="33"/>
                  <a:pt x="63" y="33"/>
                </a:cubicBezTo>
                <a:cubicBezTo>
                  <a:pt x="64" y="27"/>
                  <a:pt x="65" y="23"/>
                  <a:pt x="67" y="20"/>
                </a:cubicBezTo>
                <a:cubicBezTo>
                  <a:pt x="70" y="16"/>
                  <a:pt x="74" y="13"/>
                  <a:pt x="80" y="12"/>
                </a:cubicBezTo>
                <a:cubicBezTo>
                  <a:pt x="74" y="0"/>
                  <a:pt x="74" y="0"/>
                  <a:pt x="74" y="0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prstClr val="black"/>
              </a:solidFill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21" name="Freeform 662"/>
          <p:cNvSpPr>
            <a:spLocks noEditPoints="1"/>
          </p:cNvSpPr>
          <p:nvPr/>
        </p:nvSpPr>
        <p:spPr bwMode="auto">
          <a:xfrm>
            <a:off x="7770836" y="3545775"/>
            <a:ext cx="254000" cy="196850"/>
          </a:xfrm>
          <a:custGeom>
            <a:avLst/>
            <a:gdLst>
              <a:gd name="T0" fmla="*/ 31 w 80"/>
              <a:gd name="T1" fmla="*/ 0 h 62"/>
              <a:gd name="T2" fmla="*/ 3 w 80"/>
              <a:gd name="T3" fmla="*/ 0 h 62"/>
              <a:gd name="T4" fmla="*/ 3 w 80"/>
              <a:gd name="T5" fmla="*/ 29 h 62"/>
              <a:gd name="T6" fmla="*/ 17 w 80"/>
              <a:gd name="T7" fmla="*/ 29 h 62"/>
              <a:gd name="T8" fmla="*/ 13 w 80"/>
              <a:gd name="T9" fmla="*/ 42 h 62"/>
              <a:gd name="T10" fmla="*/ 0 w 80"/>
              <a:gd name="T11" fmla="*/ 50 h 62"/>
              <a:gd name="T12" fmla="*/ 6 w 80"/>
              <a:gd name="T13" fmla="*/ 62 h 62"/>
              <a:gd name="T14" fmla="*/ 21 w 80"/>
              <a:gd name="T15" fmla="*/ 53 h 62"/>
              <a:gd name="T16" fmla="*/ 29 w 80"/>
              <a:gd name="T17" fmla="*/ 40 h 62"/>
              <a:gd name="T18" fmla="*/ 31 w 80"/>
              <a:gd name="T19" fmla="*/ 21 h 62"/>
              <a:gd name="T20" fmla="*/ 31 w 80"/>
              <a:gd name="T21" fmla="*/ 0 h 62"/>
              <a:gd name="T22" fmla="*/ 80 w 80"/>
              <a:gd name="T23" fmla="*/ 0 h 62"/>
              <a:gd name="T24" fmla="*/ 51 w 80"/>
              <a:gd name="T25" fmla="*/ 0 h 62"/>
              <a:gd name="T26" fmla="*/ 51 w 80"/>
              <a:gd name="T27" fmla="*/ 29 h 62"/>
              <a:gd name="T28" fmla="*/ 65 w 80"/>
              <a:gd name="T29" fmla="*/ 29 h 62"/>
              <a:gd name="T30" fmla="*/ 61 w 80"/>
              <a:gd name="T31" fmla="*/ 42 h 62"/>
              <a:gd name="T32" fmla="*/ 49 w 80"/>
              <a:gd name="T33" fmla="*/ 50 h 62"/>
              <a:gd name="T34" fmla="*/ 54 w 80"/>
              <a:gd name="T35" fmla="*/ 62 h 62"/>
              <a:gd name="T36" fmla="*/ 69 w 80"/>
              <a:gd name="T37" fmla="*/ 53 h 62"/>
              <a:gd name="T38" fmla="*/ 77 w 80"/>
              <a:gd name="T39" fmla="*/ 40 h 62"/>
              <a:gd name="T40" fmla="*/ 80 w 80"/>
              <a:gd name="T41" fmla="*/ 21 h 62"/>
              <a:gd name="T42" fmla="*/ 80 w 80"/>
              <a:gd name="T43" fmla="*/ 0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80" h="62">
                <a:moveTo>
                  <a:pt x="31" y="0"/>
                </a:moveTo>
                <a:cubicBezTo>
                  <a:pt x="3" y="0"/>
                  <a:pt x="3" y="0"/>
                  <a:pt x="3" y="0"/>
                </a:cubicBezTo>
                <a:cubicBezTo>
                  <a:pt x="3" y="29"/>
                  <a:pt x="3" y="29"/>
                  <a:pt x="3" y="29"/>
                </a:cubicBezTo>
                <a:cubicBezTo>
                  <a:pt x="17" y="29"/>
                  <a:pt x="17" y="29"/>
                  <a:pt x="17" y="29"/>
                </a:cubicBezTo>
                <a:cubicBezTo>
                  <a:pt x="16" y="34"/>
                  <a:pt x="15" y="39"/>
                  <a:pt x="13" y="42"/>
                </a:cubicBezTo>
                <a:cubicBezTo>
                  <a:pt x="10" y="46"/>
                  <a:pt x="6" y="48"/>
                  <a:pt x="0" y="50"/>
                </a:cubicBezTo>
                <a:cubicBezTo>
                  <a:pt x="6" y="62"/>
                  <a:pt x="6" y="62"/>
                  <a:pt x="6" y="62"/>
                </a:cubicBezTo>
                <a:cubicBezTo>
                  <a:pt x="12" y="60"/>
                  <a:pt x="17" y="57"/>
                  <a:pt x="21" y="53"/>
                </a:cubicBezTo>
                <a:cubicBezTo>
                  <a:pt x="25" y="49"/>
                  <a:pt x="28" y="45"/>
                  <a:pt x="29" y="40"/>
                </a:cubicBezTo>
                <a:cubicBezTo>
                  <a:pt x="31" y="35"/>
                  <a:pt x="31" y="29"/>
                  <a:pt x="31" y="21"/>
                </a:cubicBezTo>
                <a:cubicBezTo>
                  <a:pt x="31" y="0"/>
                  <a:pt x="31" y="0"/>
                  <a:pt x="31" y="0"/>
                </a:cubicBezTo>
                <a:moveTo>
                  <a:pt x="80" y="0"/>
                </a:moveTo>
                <a:cubicBezTo>
                  <a:pt x="51" y="0"/>
                  <a:pt x="51" y="0"/>
                  <a:pt x="51" y="0"/>
                </a:cubicBezTo>
                <a:cubicBezTo>
                  <a:pt x="51" y="29"/>
                  <a:pt x="51" y="29"/>
                  <a:pt x="51" y="29"/>
                </a:cubicBezTo>
                <a:cubicBezTo>
                  <a:pt x="65" y="29"/>
                  <a:pt x="65" y="29"/>
                  <a:pt x="65" y="29"/>
                </a:cubicBezTo>
                <a:cubicBezTo>
                  <a:pt x="65" y="34"/>
                  <a:pt x="63" y="39"/>
                  <a:pt x="61" y="42"/>
                </a:cubicBezTo>
                <a:cubicBezTo>
                  <a:pt x="58" y="46"/>
                  <a:pt x="54" y="48"/>
                  <a:pt x="49" y="50"/>
                </a:cubicBezTo>
                <a:cubicBezTo>
                  <a:pt x="54" y="62"/>
                  <a:pt x="54" y="62"/>
                  <a:pt x="54" y="62"/>
                </a:cubicBezTo>
                <a:cubicBezTo>
                  <a:pt x="60" y="60"/>
                  <a:pt x="65" y="57"/>
                  <a:pt x="69" y="53"/>
                </a:cubicBezTo>
                <a:cubicBezTo>
                  <a:pt x="73" y="49"/>
                  <a:pt x="76" y="45"/>
                  <a:pt x="77" y="40"/>
                </a:cubicBezTo>
                <a:cubicBezTo>
                  <a:pt x="79" y="35"/>
                  <a:pt x="80" y="29"/>
                  <a:pt x="80" y="21"/>
                </a:cubicBezTo>
                <a:cubicBezTo>
                  <a:pt x="80" y="0"/>
                  <a:pt x="80" y="0"/>
                  <a:pt x="80" y="0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prstClr val="black"/>
              </a:solidFill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22" name="Freeform 663"/>
          <p:cNvSpPr/>
          <p:nvPr/>
        </p:nvSpPr>
        <p:spPr bwMode="auto">
          <a:xfrm>
            <a:off x="10934724" y="4761801"/>
            <a:ext cx="130175" cy="149225"/>
          </a:xfrm>
          <a:custGeom>
            <a:avLst/>
            <a:gdLst>
              <a:gd name="T0" fmla="*/ 0 w 82"/>
              <a:gd name="T1" fmla="*/ 0 h 94"/>
              <a:gd name="T2" fmla="*/ 82 w 82"/>
              <a:gd name="T3" fmla="*/ 46 h 94"/>
              <a:gd name="T4" fmla="*/ 0 w 82"/>
              <a:gd name="T5" fmla="*/ 94 h 94"/>
              <a:gd name="T6" fmla="*/ 0 w 82"/>
              <a:gd name="T7" fmla="*/ 0 h 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2" h="94">
                <a:moveTo>
                  <a:pt x="0" y="0"/>
                </a:moveTo>
                <a:lnTo>
                  <a:pt x="82" y="46"/>
                </a:lnTo>
                <a:lnTo>
                  <a:pt x="0" y="94"/>
                </a:lnTo>
                <a:lnTo>
                  <a:pt x="0" y="0"/>
                </a:lnTo>
                <a:close/>
              </a:path>
            </a:pathLst>
          </a:custGeom>
          <a:solidFill>
            <a:srgbClr val="2C353A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prstClr val="black"/>
              </a:solidFill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35" name="Freeform 657"/>
          <p:cNvSpPr/>
          <p:nvPr/>
        </p:nvSpPr>
        <p:spPr bwMode="auto">
          <a:xfrm>
            <a:off x="1029247" y="2046729"/>
            <a:ext cx="1165225" cy="1206500"/>
          </a:xfrm>
          <a:custGeom>
            <a:avLst/>
            <a:gdLst>
              <a:gd name="T0" fmla="*/ 367 w 367"/>
              <a:gd name="T1" fmla="*/ 190 h 380"/>
              <a:gd name="T2" fmla="*/ 367 w 367"/>
              <a:gd name="T3" fmla="*/ 191 h 380"/>
              <a:gd name="T4" fmla="*/ 366 w 367"/>
              <a:gd name="T5" fmla="*/ 193 h 380"/>
              <a:gd name="T6" fmla="*/ 366 w 367"/>
              <a:gd name="T7" fmla="*/ 194 h 380"/>
              <a:gd name="T8" fmla="*/ 366 w 367"/>
              <a:gd name="T9" fmla="*/ 194 h 380"/>
              <a:gd name="T10" fmla="*/ 350 w 367"/>
              <a:gd name="T11" fmla="*/ 206 h 380"/>
              <a:gd name="T12" fmla="*/ 308 w 367"/>
              <a:gd name="T13" fmla="*/ 213 h 380"/>
              <a:gd name="T14" fmla="*/ 255 w 367"/>
              <a:gd name="T15" fmla="*/ 211 h 380"/>
              <a:gd name="T16" fmla="*/ 222 w 367"/>
              <a:gd name="T17" fmla="*/ 254 h 380"/>
              <a:gd name="T18" fmla="*/ 229 w 367"/>
              <a:gd name="T19" fmla="*/ 254 h 380"/>
              <a:gd name="T20" fmla="*/ 239 w 367"/>
              <a:gd name="T21" fmla="*/ 264 h 380"/>
              <a:gd name="T22" fmla="*/ 229 w 367"/>
              <a:gd name="T23" fmla="*/ 274 h 380"/>
              <a:gd name="T24" fmla="*/ 206 w 367"/>
              <a:gd name="T25" fmla="*/ 274 h 380"/>
              <a:gd name="T26" fmla="*/ 180 w 367"/>
              <a:gd name="T27" fmla="*/ 307 h 380"/>
              <a:gd name="T28" fmla="*/ 197 w 367"/>
              <a:gd name="T29" fmla="*/ 307 h 380"/>
              <a:gd name="T30" fmla="*/ 207 w 367"/>
              <a:gd name="T31" fmla="*/ 317 h 380"/>
              <a:gd name="T32" fmla="*/ 197 w 367"/>
              <a:gd name="T33" fmla="*/ 327 h 380"/>
              <a:gd name="T34" fmla="*/ 165 w 367"/>
              <a:gd name="T35" fmla="*/ 327 h 380"/>
              <a:gd name="T36" fmla="*/ 123 w 367"/>
              <a:gd name="T37" fmla="*/ 380 h 380"/>
              <a:gd name="T38" fmla="*/ 105 w 367"/>
              <a:gd name="T39" fmla="*/ 369 h 380"/>
              <a:gd name="T40" fmla="*/ 181 w 367"/>
              <a:gd name="T41" fmla="*/ 209 h 380"/>
              <a:gd name="T42" fmla="*/ 58 w 367"/>
              <a:gd name="T43" fmla="*/ 206 h 380"/>
              <a:gd name="T44" fmla="*/ 23 w 367"/>
              <a:gd name="T45" fmla="*/ 249 h 380"/>
              <a:gd name="T46" fmla="*/ 0 w 367"/>
              <a:gd name="T47" fmla="*/ 249 h 380"/>
              <a:gd name="T48" fmla="*/ 19 w 367"/>
              <a:gd name="T49" fmla="*/ 190 h 380"/>
              <a:gd name="T50" fmla="*/ 0 w 367"/>
              <a:gd name="T51" fmla="*/ 131 h 380"/>
              <a:gd name="T52" fmla="*/ 23 w 367"/>
              <a:gd name="T53" fmla="*/ 131 h 380"/>
              <a:gd name="T54" fmla="*/ 58 w 367"/>
              <a:gd name="T55" fmla="*/ 174 h 380"/>
              <a:gd name="T56" fmla="*/ 181 w 367"/>
              <a:gd name="T57" fmla="*/ 171 h 380"/>
              <a:gd name="T58" fmla="*/ 105 w 367"/>
              <a:gd name="T59" fmla="*/ 11 h 380"/>
              <a:gd name="T60" fmla="*/ 123 w 367"/>
              <a:gd name="T61" fmla="*/ 0 h 380"/>
              <a:gd name="T62" fmla="*/ 165 w 367"/>
              <a:gd name="T63" fmla="*/ 53 h 380"/>
              <a:gd name="T64" fmla="*/ 197 w 367"/>
              <a:gd name="T65" fmla="*/ 53 h 380"/>
              <a:gd name="T66" fmla="*/ 207 w 367"/>
              <a:gd name="T67" fmla="*/ 63 h 380"/>
              <a:gd name="T68" fmla="*/ 197 w 367"/>
              <a:gd name="T69" fmla="*/ 73 h 380"/>
              <a:gd name="T70" fmla="*/ 180 w 367"/>
              <a:gd name="T71" fmla="*/ 73 h 380"/>
              <a:gd name="T72" fmla="*/ 206 w 367"/>
              <a:gd name="T73" fmla="*/ 106 h 380"/>
              <a:gd name="T74" fmla="*/ 229 w 367"/>
              <a:gd name="T75" fmla="*/ 106 h 380"/>
              <a:gd name="T76" fmla="*/ 239 w 367"/>
              <a:gd name="T77" fmla="*/ 116 h 380"/>
              <a:gd name="T78" fmla="*/ 229 w 367"/>
              <a:gd name="T79" fmla="*/ 126 h 380"/>
              <a:gd name="T80" fmla="*/ 222 w 367"/>
              <a:gd name="T81" fmla="*/ 126 h 380"/>
              <a:gd name="T82" fmla="*/ 255 w 367"/>
              <a:gd name="T83" fmla="*/ 169 h 380"/>
              <a:gd name="T84" fmla="*/ 308 w 367"/>
              <a:gd name="T85" fmla="*/ 167 h 380"/>
              <a:gd name="T86" fmla="*/ 350 w 367"/>
              <a:gd name="T87" fmla="*/ 174 h 380"/>
              <a:gd name="T88" fmla="*/ 366 w 367"/>
              <a:gd name="T89" fmla="*/ 186 h 380"/>
              <a:gd name="T90" fmla="*/ 366 w 367"/>
              <a:gd name="T91" fmla="*/ 186 h 380"/>
              <a:gd name="T92" fmla="*/ 366 w 367"/>
              <a:gd name="T93" fmla="*/ 187 h 380"/>
              <a:gd name="T94" fmla="*/ 367 w 367"/>
              <a:gd name="T95" fmla="*/ 189 h 380"/>
              <a:gd name="T96" fmla="*/ 367 w 367"/>
              <a:gd name="T97" fmla="*/ 190 h 3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367" h="380">
                <a:moveTo>
                  <a:pt x="367" y="190"/>
                </a:moveTo>
                <a:cubicBezTo>
                  <a:pt x="367" y="190"/>
                  <a:pt x="367" y="191"/>
                  <a:pt x="367" y="191"/>
                </a:cubicBezTo>
                <a:cubicBezTo>
                  <a:pt x="367" y="192"/>
                  <a:pt x="367" y="193"/>
                  <a:pt x="366" y="193"/>
                </a:cubicBezTo>
                <a:cubicBezTo>
                  <a:pt x="366" y="194"/>
                  <a:pt x="366" y="194"/>
                  <a:pt x="366" y="194"/>
                </a:cubicBezTo>
                <a:cubicBezTo>
                  <a:pt x="366" y="194"/>
                  <a:pt x="366" y="194"/>
                  <a:pt x="366" y="194"/>
                </a:cubicBezTo>
                <a:cubicBezTo>
                  <a:pt x="364" y="199"/>
                  <a:pt x="358" y="203"/>
                  <a:pt x="350" y="206"/>
                </a:cubicBezTo>
                <a:cubicBezTo>
                  <a:pt x="339" y="211"/>
                  <a:pt x="324" y="213"/>
                  <a:pt x="308" y="213"/>
                </a:cubicBezTo>
                <a:cubicBezTo>
                  <a:pt x="255" y="211"/>
                  <a:pt x="255" y="211"/>
                  <a:pt x="255" y="211"/>
                </a:cubicBezTo>
                <a:cubicBezTo>
                  <a:pt x="222" y="254"/>
                  <a:pt x="222" y="254"/>
                  <a:pt x="222" y="254"/>
                </a:cubicBezTo>
                <a:cubicBezTo>
                  <a:pt x="229" y="254"/>
                  <a:pt x="229" y="254"/>
                  <a:pt x="229" y="254"/>
                </a:cubicBezTo>
                <a:cubicBezTo>
                  <a:pt x="235" y="254"/>
                  <a:pt x="239" y="259"/>
                  <a:pt x="239" y="264"/>
                </a:cubicBezTo>
                <a:cubicBezTo>
                  <a:pt x="239" y="270"/>
                  <a:pt x="235" y="274"/>
                  <a:pt x="229" y="274"/>
                </a:cubicBezTo>
                <a:cubicBezTo>
                  <a:pt x="206" y="274"/>
                  <a:pt x="206" y="274"/>
                  <a:pt x="206" y="274"/>
                </a:cubicBezTo>
                <a:cubicBezTo>
                  <a:pt x="180" y="307"/>
                  <a:pt x="180" y="307"/>
                  <a:pt x="180" y="307"/>
                </a:cubicBezTo>
                <a:cubicBezTo>
                  <a:pt x="197" y="307"/>
                  <a:pt x="197" y="307"/>
                  <a:pt x="197" y="307"/>
                </a:cubicBezTo>
                <a:cubicBezTo>
                  <a:pt x="202" y="307"/>
                  <a:pt x="207" y="311"/>
                  <a:pt x="207" y="317"/>
                </a:cubicBezTo>
                <a:cubicBezTo>
                  <a:pt x="207" y="322"/>
                  <a:pt x="202" y="327"/>
                  <a:pt x="197" y="327"/>
                </a:cubicBezTo>
                <a:cubicBezTo>
                  <a:pt x="165" y="327"/>
                  <a:pt x="165" y="327"/>
                  <a:pt x="165" y="327"/>
                </a:cubicBezTo>
                <a:cubicBezTo>
                  <a:pt x="123" y="380"/>
                  <a:pt x="123" y="380"/>
                  <a:pt x="123" y="380"/>
                </a:cubicBezTo>
                <a:cubicBezTo>
                  <a:pt x="105" y="369"/>
                  <a:pt x="105" y="369"/>
                  <a:pt x="105" y="369"/>
                </a:cubicBezTo>
                <a:cubicBezTo>
                  <a:pt x="181" y="209"/>
                  <a:pt x="181" y="209"/>
                  <a:pt x="181" y="209"/>
                </a:cubicBezTo>
                <a:cubicBezTo>
                  <a:pt x="58" y="206"/>
                  <a:pt x="58" y="206"/>
                  <a:pt x="58" y="206"/>
                </a:cubicBezTo>
                <a:cubicBezTo>
                  <a:pt x="23" y="249"/>
                  <a:pt x="23" y="249"/>
                  <a:pt x="23" y="249"/>
                </a:cubicBezTo>
                <a:cubicBezTo>
                  <a:pt x="0" y="249"/>
                  <a:pt x="0" y="249"/>
                  <a:pt x="0" y="249"/>
                </a:cubicBezTo>
                <a:cubicBezTo>
                  <a:pt x="19" y="190"/>
                  <a:pt x="19" y="190"/>
                  <a:pt x="19" y="190"/>
                </a:cubicBezTo>
                <a:cubicBezTo>
                  <a:pt x="0" y="131"/>
                  <a:pt x="0" y="131"/>
                  <a:pt x="0" y="131"/>
                </a:cubicBezTo>
                <a:cubicBezTo>
                  <a:pt x="23" y="131"/>
                  <a:pt x="23" y="131"/>
                  <a:pt x="23" y="131"/>
                </a:cubicBezTo>
                <a:cubicBezTo>
                  <a:pt x="58" y="174"/>
                  <a:pt x="58" y="174"/>
                  <a:pt x="58" y="174"/>
                </a:cubicBezTo>
                <a:cubicBezTo>
                  <a:pt x="181" y="171"/>
                  <a:pt x="181" y="171"/>
                  <a:pt x="181" y="171"/>
                </a:cubicBezTo>
                <a:cubicBezTo>
                  <a:pt x="105" y="11"/>
                  <a:pt x="105" y="11"/>
                  <a:pt x="105" y="11"/>
                </a:cubicBezTo>
                <a:cubicBezTo>
                  <a:pt x="123" y="0"/>
                  <a:pt x="123" y="0"/>
                  <a:pt x="123" y="0"/>
                </a:cubicBezTo>
                <a:cubicBezTo>
                  <a:pt x="165" y="53"/>
                  <a:pt x="165" y="53"/>
                  <a:pt x="165" y="53"/>
                </a:cubicBezTo>
                <a:cubicBezTo>
                  <a:pt x="197" y="53"/>
                  <a:pt x="197" y="53"/>
                  <a:pt x="197" y="53"/>
                </a:cubicBezTo>
                <a:cubicBezTo>
                  <a:pt x="202" y="53"/>
                  <a:pt x="207" y="58"/>
                  <a:pt x="207" y="63"/>
                </a:cubicBezTo>
                <a:cubicBezTo>
                  <a:pt x="207" y="69"/>
                  <a:pt x="202" y="73"/>
                  <a:pt x="197" y="73"/>
                </a:cubicBezTo>
                <a:cubicBezTo>
                  <a:pt x="180" y="73"/>
                  <a:pt x="180" y="73"/>
                  <a:pt x="180" y="73"/>
                </a:cubicBezTo>
                <a:cubicBezTo>
                  <a:pt x="206" y="106"/>
                  <a:pt x="206" y="106"/>
                  <a:pt x="206" y="106"/>
                </a:cubicBezTo>
                <a:cubicBezTo>
                  <a:pt x="229" y="106"/>
                  <a:pt x="229" y="106"/>
                  <a:pt x="229" y="106"/>
                </a:cubicBezTo>
                <a:cubicBezTo>
                  <a:pt x="235" y="106"/>
                  <a:pt x="239" y="110"/>
                  <a:pt x="239" y="116"/>
                </a:cubicBezTo>
                <a:cubicBezTo>
                  <a:pt x="239" y="121"/>
                  <a:pt x="235" y="126"/>
                  <a:pt x="229" y="126"/>
                </a:cubicBezTo>
                <a:cubicBezTo>
                  <a:pt x="222" y="126"/>
                  <a:pt x="222" y="126"/>
                  <a:pt x="222" y="126"/>
                </a:cubicBezTo>
                <a:cubicBezTo>
                  <a:pt x="255" y="169"/>
                  <a:pt x="255" y="169"/>
                  <a:pt x="255" y="169"/>
                </a:cubicBezTo>
                <a:cubicBezTo>
                  <a:pt x="308" y="167"/>
                  <a:pt x="308" y="167"/>
                  <a:pt x="308" y="167"/>
                </a:cubicBezTo>
                <a:cubicBezTo>
                  <a:pt x="324" y="167"/>
                  <a:pt x="339" y="169"/>
                  <a:pt x="350" y="174"/>
                </a:cubicBezTo>
                <a:cubicBezTo>
                  <a:pt x="358" y="177"/>
                  <a:pt x="364" y="181"/>
                  <a:pt x="366" y="186"/>
                </a:cubicBezTo>
                <a:cubicBezTo>
                  <a:pt x="366" y="186"/>
                  <a:pt x="366" y="186"/>
                  <a:pt x="366" y="186"/>
                </a:cubicBezTo>
                <a:cubicBezTo>
                  <a:pt x="366" y="187"/>
                  <a:pt x="366" y="187"/>
                  <a:pt x="366" y="187"/>
                </a:cubicBezTo>
                <a:cubicBezTo>
                  <a:pt x="367" y="187"/>
                  <a:pt x="367" y="188"/>
                  <a:pt x="367" y="189"/>
                </a:cubicBezTo>
                <a:cubicBezTo>
                  <a:pt x="367" y="189"/>
                  <a:pt x="367" y="190"/>
                  <a:pt x="367" y="190"/>
                </a:cubicBezTo>
                <a:close/>
              </a:path>
            </a:pathLst>
          </a:custGeom>
          <a:solidFill>
            <a:srgbClr val="2C353A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prstClr val="black"/>
              </a:solidFill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grpSp>
        <p:nvGrpSpPr>
          <p:cNvPr id="44" name="组合 43"/>
          <p:cNvGrpSpPr/>
          <p:nvPr/>
        </p:nvGrpSpPr>
        <p:grpSpPr>
          <a:xfrm>
            <a:off x="3007995" y="1727200"/>
            <a:ext cx="2446020" cy="1237615"/>
            <a:chOff x="4737" y="2720"/>
            <a:chExt cx="3852" cy="1949"/>
          </a:xfrm>
        </p:grpSpPr>
        <p:grpSp>
          <p:nvGrpSpPr>
            <p:cNvPr id="4" name="组合 3"/>
            <p:cNvGrpSpPr/>
            <p:nvPr/>
          </p:nvGrpSpPr>
          <p:grpSpPr>
            <a:xfrm>
              <a:off x="6210" y="3759"/>
              <a:ext cx="902" cy="910"/>
              <a:chOff x="6210" y="3759"/>
              <a:chExt cx="902" cy="910"/>
            </a:xfrm>
          </p:grpSpPr>
          <p:sp>
            <p:nvSpPr>
              <p:cNvPr id="23" name="Oval 91"/>
              <p:cNvSpPr>
                <a:spLocks noChangeArrowheads="1"/>
              </p:cNvSpPr>
              <p:nvPr/>
            </p:nvSpPr>
            <p:spPr bwMode="auto">
              <a:xfrm>
                <a:off x="6210" y="3759"/>
                <a:ext cx="903" cy="910"/>
              </a:xfrm>
              <a:prstGeom prst="ellipse">
                <a:avLst/>
              </a:prstGeom>
              <a:solidFill>
                <a:srgbClr val="2C353A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solidFill>
                    <a:prstClr val="black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29" name="Freeform 98"/>
              <p:cNvSpPr>
                <a:spLocks noEditPoints="1"/>
              </p:cNvSpPr>
              <p:nvPr/>
            </p:nvSpPr>
            <p:spPr bwMode="auto">
              <a:xfrm>
                <a:off x="6515" y="3999"/>
                <a:ext cx="295" cy="425"/>
              </a:xfrm>
              <a:custGeom>
                <a:avLst/>
                <a:gdLst>
                  <a:gd name="T0" fmla="*/ 16 w 59"/>
                  <a:gd name="T1" fmla="*/ 66 h 85"/>
                  <a:gd name="T2" fmla="*/ 17 w 59"/>
                  <a:gd name="T3" fmla="*/ 70 h 85"/>
                  <a:gd name="T4" fmla="*/ 29 w 59"/>
                  <a:gd name="T5" fmla="*/ 73 h 85"/>
                  <a:gd name="T6" fmla="*/ 42 w 59"/>
                  <a:gd name="T7" fmla="*/ 70 h 85"/>
                  <a:gd name="T8" fmla="*/ 43 w 59"/>
                  <a:gd name="T9" fmla="*/ 66 h 85"/>
                  <a:gd name="T10" fmla="*/ 29 w 59"/>
                  <a:gd name="T11" fmla="*/ 68 h 85"/>
                  <a:gd name="T12" fmla="*/ 16 w 59"/>
                  <a:gd name="T13" fmla="*/ 66 h 85"/>
                  <a:gd name="T14" fmla="*/ 17 w 59"/>
                  <a:gd name="T15" fmla="*/ 74 h 85"/>
                  <a:gd name="T16" fmla="*/ 18 w 59"/>
                  <a:gd name="T17" fmla="*/ 78 h 85"/>
                  <a:gd name="T18" fmla="*/ 22 w 59"/>
                  <a:gd name="T19" fmla="*/ 81 h 85"/>
                  <a:gd name="T20" fmla="*/ 22 w 59"/>
                  <a:gd name="T21" fmla="*/ 83 h 85"/>
                  <a:gd name="T22" fmla="*/ 29 w 59"/>
                  <a:gd name="T23" fmla="*/ 85 h 85"/>
                  <a:gd name="T24" fmla="*/ 37 w 59"/>
                  <a:gd name="T25" fmla="*/ 83 h 85"/>
                  <a:gd name="T26" fmla="*/ 37 w 59"/>
                  <a:gd name="T27" fmla="*/ 81 h 85"/>
                  <a:gd name="T28" fmla="*/ 41 w 59"/>
                  <a:gd name="T29" fmla="*/ 78 h 85"/>
                  <a:gd name="T30" fmla="*/ 42 w 59"/>
                  <a:gd name="T31" fmla="*/ 74 h 85"/>
                  <a:gd name="T32" fmla="*/ 29 w 59"/>
                  <a:gd name="T33" fmla="*/ 76 h 85"/>
                  <a:gd name="T34" fmla="*/ 17 w 59"/>
                  <a:gd name="T35" fmla="*/ 74 h 85"/>
                  <a:gd name="T36" fmla="*/ 29 w 59"/>
                  <a:gd name="T37" fmla="*/ 12 h 85"/>
                  <a:gd name="T38" fmla="*/ 31 w 59"/>
                  <a:gd name="T39" fmla="*/ 11 h 85"/>
                  <a:gd name="T40" fmla="*/ 29 w 59"/>
                  <a:gd name="T41" fmla="*/ 9 h 85"/>
                  <a:gd name="T42" fmla="*/ 9 w 59"/>
                  <a:gd name="T43" fmla="*/ 30 h 85"/>
                  <a:gd name="T44" fmla="*/ 11 w 59"/>
                  <a:gd name="T45" fmla="*/ 31 h 85"/>
                  <a:gd name="T46" fmla="*/ 12 w 59"/>
                  <a:gd name="T47" fmla="*/ 30 h 85"/>
                  <a:gd name="T48" fmla="*/ 29 w 59"/>
                  <a:gd name="T49" fmla="*/ 12 h 85"/>
                  <a:gd name="T50" fmla="*/ 29 w 59"/>
                  <a:gd name="T51" fmla="*/ 0 h 85"/>
                  <a:gd name="T52" fmla="*/ 0 w 59"/>
                  <a:gd name="T53" fmla="*/ 30 h 85"/>
                  <a:gd name="T54" fmla="*/ 14 w 59"/>
                  <a:gd name="T55" fmla="*/ 55 h 85"/>
                  <a:gd name="T56" fmla="*/ 15 w 59"/>
                  <a:gd name="T57" fmla="*/ 62 h 85"/>
                  <a:gd name="T58" fmla="*/ 29 w 59"/>
                  <a:gd name="T59" fmla="*/ 65 h 85"/>
                  <a:gd name="T60" fmla="*/ 43 w 59"/>
                  <a:gd name="T61" fmla="*/ 62 h 85"/>
                  <a:gd name="T62" fmla="*/ 45 w 59"/>
                  <a:gd name="T63" fmla="*/ 55 h 85"/>
                  <a:gd name="T64" fmla="*/ 59 w 59"/>
                  <a:gd name="T65" fmla="*/ 30 h 85"/>
                  <a:gd name="T66" fmla="*/ 29 w 59"/>
                  <a:gd name="T67" fmla="*/ 0 h 85"/>
                  <a:gd name="T68" fmla="*/ 40 w 59"/>
                  <a:gd name="T69" fmla="*/ 51 h 85"/>
                  <a:gd name="T70" fmla="*/ 40 w 59"/>
                  <a:gd name="T71" fmla="*/ 58 h 85"/>
                  <a:gd name="T72" fmla="*/ 29 w 59"/>
                  <a:gd name="T73" fmla="*/ 60 h 85"/>
                  <a:gd name="T74" fmla="*/ 19 w 59"/>
                  <a:gd name="T75" fmla="*/ 58 h 85"/>
                  <a:gd name="T76" fmla="*/ 19 w 59"/>
                  <a:gd name="T77" fmla="*/ 51 h 85"/>
                  <a:gd name="T78" fmla="*/ 5 w 59"/>
                  <a:gd name="T79" fmla="*/ 30 h 85"/>
                  <a:gd name="T80" fmla="*/ 29 w 59"/>
                  <a:gd name="T81" fmla="*/ 6 h 85"/>
                  <a:gd name="T82" fmla="*/ 53 w 59"/>
                  <a:gd name="T83" fmla="*/ 30 h 85"/>
                  <a:gd name="T84" fmla="*/ 40 w 59"/>
                  <a:gd name="T85" fmla="*/ 51 h 85"/>
                  <a:gd name="T86" fmla="*/ 36 w 59"/>
                  <a:gd name="T87" fmla="*/ 40 h 85"/>
                  <a:gd name="T88" fmla="*/ 29 w 59"/>
                  <a:gd name="T89" fmla="*/ 29 h 85"/>
                  <a:gd name="T90" fmla="*/ 23 w 59"/>
                  <a:gd name="T91" fmla="*/ 40 h 85"/>
                  <a:gd name="T92" fmla="*/ 20 w 59"/>
                  <a:gd name="T93" fmla="*/ 35 h 85"/>
                  <a:gd name="T94" fmla="*/ 16 w 59"/>
                  <a:gd name="T95" fmla="*/ 37 h 85"/>
                  <a:gd name="T96" fmla="*/ 23 w 59"/>
                  <a:gd name="T97" fmla="*/ 51 h 85"/>
                  <a:gd name="T98" fmla="*/ 29 w 59"/>
                  <a:gd name="T99" fmla="*/ 38 h 85"/>
                  <a:gd name="T100" fmla="*/ 36 w 59"/>
                  <a:gd name="T101" fmla="*/ 51 h 85"/>
                  <a:gd name="T102" fmla="*/ 43 w 59"/>
                  <a:gd name="T103" fmla="*/ 37 h 85"/>
                  <a:gd name="T104" fmla="*/ 39 w 59"/>
                  <a:gd name="T105" fmla="*/ 35 h 85"/>
                  <a:gd name="T106" fmla="*/ 36 w 59"/>
                  <a:gd name="T107" fmla="*/ 40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59" h="85">
                    <a:moveTo>
                      <a:pt x="16" y="66"/>
                    </a:moveTo>
                    <a:cubicBezTo>
                      <a:pt x="17" y="70"/>
                      <a:pt x="17" y="70"/>
                      <a:pt x="17" y="70"/>
                    </a:cubicBezTo>
                    <a:cubicBezTo>
                      <a:pt x="20" y="72"/>
                      <a:pt x="25" y="73"/>
                      <a:pt x="29" y="73"/>
                    </a:cubicBezTo>
                    <a:cubicBezTo>
                      <a:pt x="34" y="73"/>
                      <a:pt x="38" y="72"/>
                      <a:pt x="42" y="70"/>
                    </a:cubicBezTo>
                    <a:cubicBezTo>
                      <a:pt x="43" y="66"/>
                      <a:pt x="43" y="66"/>
                      <a:pt x="43" y="66"/>
                    </a:cubicBezTo>
                    <a:cubicBezTo>
                      <a:pt x="39" y="67"/>
                      <a:pt x="34" y="68"/>
                      <a:pt x="29" y="68"/>
                    </a:cubicBezTo>
                    <a:cubicBezTo>
                      <a:pt x="25" y="68"/>
                      <a:pt x="20" y="67"/>
                      <a:pt x="16" y="66"/>
                    </a:cubicBezTo>
                    <a:close/>
                    <a:moveTo>
                      <a:pt x="17" y="74"/>
                    </a:moveTo>
                    <a:cubicBezTo>
                      <a:pt x="18" y="78"/>
                      <a:pt x="18" y="78"/>
                      <a:pt x="18" y="78"/>
                    </a:cubicBezTo>
                    <a:cubicBezTo>
                      <a:pt x="18" y="78"/>
                      <a:pt x="19" y="80"/>
                      <a:pt x="22" y="81"/>
                    </a:cubicBezTo>
                    <a:cubicBezTo>
                      <a:pt x="22" y="83"/>
                      <a:pt x="22" y="83"/>
                      <a:pt x="22" y="83"/>
                    </a:cubicBezTo>
                    <a:cubicBezTo>
                      <a:pt x="22" y="83"/>
                      <a:pt x="24" y="85"/>
                      <a:pt x="29" y="85"/>
                    </a:cubicBezTo>
                    <a:cubicBezTo>
                      <a:pt x="35" y="85"/>
                      <a:pt x="37" y="83"/>
                      <a:pt x="37" y="83"/>
                    </a:cubicBezTo>
                    <a:cubicBezTo>
                      <a:pt x="37" y="81"/>
                      <a:pt x="37" y="81"/>
                      <a:pt x="37" y="81"/>
                    </a:cubicBezTo>
                    <a:cubicBezTo>
                      <a:pt x="40" y="80"/>
                      <a:pt x="41" y="78"/>
                      <a:pt x="41" y="78"/>
                    </a:cubicBezTo>
                    <a:cubicBezTo>
                      <a:pt x="42" y="74"/>
                      <a:pt x="42" y="74"/>
                      <a:pt x="42" y="74"/>
                    </a:cubicBezTo>
                    <a:cubicBezTo>
                      <a:pt x="38" y="75"/>
                      <a:pt x="34" y="76"/>
                      <a:pt x="29" y="76"/>
                    </a:cubicBezTo>
                    <a:cubicBezTo>
                      <a:pt x="25" y="76"/>
                      <a:pt x="21" y="75"/>
                      <a:pt x="17" y="74"/>
                    </a:cubicBezTo>
                    <a:close/>
                    <a:moveTo>
                      <a:pt x="29" y="12"/>
                    </a:moveTo>
                    <a:cubicBezTo>
                      <a:pt x="30" y="12"/>
                      <a:pt x="31" y="12"/>
                      <a:pt x="31" y="11"/>
                    </a:cubicBezTo>
                    <a:cubicBezTo>
                      <a:pt x="31" y="10"/>
                      <a:pt x="30" y="9"/>
                      <a:pt x="29" y="9"/>
                    </a:cubicBezTo>
                    <a:cubicBezTo>
                      <a:pt x="18" y="9"/>
                      <a:pt x="9" y="18"/>
                      <a:pt x="9" y="30"/>
                    </a:cubicBezTo>
                    <a:cubicBezTo>
                      <a:pt x="9" y="31"/>
                      <a:pt x="10" y="31"/>
                      <a:pt x="11" y="31"/>
                    </a:cubicBezTo>
                    <a:cubicBezTo>
                      <a:pt x="12" y="31"/>
                      <a:pt x="12" y="31"/>
                      <a:pt x="12" y="30"/>
                    </a:cubicBezTo>
                    <a:cubicBezTo>
                      <a:pt x="12" y="20"/>
                      <a:pt x="20" y="12"/>
                      <a:pt x="29" y="12"/>
                    </a:cubicBezTo>
                    <a:close/>
                    <a:moveTo>
                      <a:pt x="29" y="0"/>
                    </a:moveTo>
                    <a:cubicBezTo>
                      <a:pt x="13" y="0"/>
                      <a:pt x="0" y="14"/>
                      <a:pt x="0" y="30"/>
                    </a:cubicBezTo>
                    <a:cubicBezTo>
                      <a:pt x="0" y="40"/>
                      <a:pt x="6" y="49"/>
                      <a:pt x="14" y="55"/>
                    </a:cubicBezTo>
                    <a:cubicBezTo>
                      <a:pt x="15" y="62"/>
                      <a:pt x="15" y="62"/>
                      <a:pt x="15" y="62"/>
                    </a:cubicBezTo>
                    <a:cubicBezTo>
                      <a:pt x="19" y="64"/>
                      <a:pt x="24" y="65"/>
                      <a:pt x="29" y="65"/>
                    </a:cubicBezTo>
                    <a:cubicBezTo>
                      <a:pt x="35" y="65"/>
                      <a:pt x="39" y="64"/>
                      <a:pt x="43" y="62"/>
                    </a:cubicBezTo>
                    <a:cubicBezTo>
                      <a:pt x="45" y="55"/>
                      <a:pt x="45" y="55"/>
                      <a:pt x="45" y="55"/>
                    </a:cubicBezTo>
                    <a:cubicBezTo>
                      <a:pt x="53" y="49"/>
                      <a:pt x="59" y="40"/>
                      <a:pt x="59" y="30"/>
                    </a:cubicBezTo>
                    <a:cubicBezTo>
                      <a:pt x="59" y="14"/>
                      <a:pt x="46" y="0"/>
                      <a:pt x="29" y="0"/>
                    </a:cubicBezTo>
                    <a:close/>
                    <a:moveTo>
                      <a:pt x="40" y="51"/>
                    </a:moveTo>
                    <a:cubicBezTo>
                      <a:pt x="40" y="58"/>
                      <a:pt x="40" y="58"/>
                      <a:pt x="40" y="58"/>
                    </a:cubicBezTo>
                    <a:cubicBezTo>
                      <a:pt x="40" y="58"/>
                      <a:pt x="37" y="60"/>
                      <a:pt x="29" y="60"/>
                    </a:cubicBezTo>
                    <a:cubicBezTo>
                      <a:pt x="22" y="60"/>
                      <a:pt x="19" y="58"/>
                      <a:pt x="19" y="58"/>
                    </a:cubicBezTo>
                    <a:cubicBezTo>
                      <a:pt x="19" y="51"/>
                      <a:pt x="19" y="51"/>
                      <a:pt x="19" y="51"/>
                    </a:cubicBezTo>
                    <a:cubicBezTo>
                      <a:pt x="11" y="47"/>
                      <a:pt x="5" y="39"/>
                      <a:pt x="5" y="30"/>
                    </a:cubicBezTo>
                    <a:cubicBezTo>
                      <a:pt x="5" y="16"/>
                      <a:pt x="16" y="6"/>
                      <a:pt x="29" y="6"/>
                    </a:cubicBezTo>
                    <a:cubicBezTo>
                      <a:pt x="43" y="6"/>
                      <a:pt x="53" y="16"/>
                      <a:pt x="53" y="30"/>
                    </a:cubicBezTo>
                    <a:cubicBezTo>
                      <a:pt x="53" y="39"/>
                      <a:pt x="48" y="47"/>
                      <a:pt x="40" y="51"/>
                    </a:cubicBezTo>
                    <a:close/>
                    <a:moveTo>
                      <a:pt x="36" y="40"/>
                    </a:moveTo>
                    <a:cubicBezTo>
                      <a:pt x="29" y="29"/>
                      <a:pt x="29" y="29"/>
                      <a:pt x="29" y="29"/>
                    </a:cubicBezTo>
                    <a:cubicBezTo>
                      <a:pt x="23" y="40"/>
                      <a:pt x="23" y="40"/>
                      <a:pt x="23" y="40"/>
                    </a:cubicBezTo>
                    <a:cubicBezTo>
                      <a:pt x="20" y="35"/>
                      <a:pt x="20" y="35"/>
                      <a:pt x="20" y="35"/>
                    </a:cubicBezTo>
                    <a:cubicBezTo>
                      <a:pt x="16" y="37"/>
                      <a:pt x="16" y="37"/>
                      <a:pt x="16" y="37"/>
                    </a:cubicBezTo>
                    <a:cubicBezTo>
                      <a:pt x="23" y="51"/>
                      <a:pt x="23" y="51"/>
                      <a:pt x="23" y="51"/>
                    </a:cubicBezTo>
                    <a:cubicBezTo>
                      <a:pt x="29" y="38"/>
                      <a:pt x="29" y="38"/>
                      <a:pt x="29" y="38"/>
                    </a:cubicBezTo>
                    <a:cubicBezTo>
                      <a:pt x="36" y="51"/>
                      <a:pt x="36" y="51"/>
                      <a:pt x="36" y="51"/>
                    </a:cubicBezTo>
                    <a:cubicBezTo>
                      <a:pt x="43" y="37"/>
                      <a:pt x="43" y="37"/>
                      <a:pt x="43" y="37"/>
                    </a:cubicBezTo>
                    <a:cubicBezTo>
                      <a:pt x="39" y="35"/>
                      <a:pt x="39" y="35"/>
                      <a:pt x="39" y="35"/>
                    </a:cubicBezTo>
                    <a:lnTo>
                      <a:pt x="36" y="4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solidFill>
                    <a:prstClr val="black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</p:grpSp>
        <p:sp>
          <p:nvSpPr>
            <p:cNvPr id="36" name="矩形 35"/>
            <p:cNvSpPr/>
            <p:nvPr/>
          </p:nvSpPr>
          <p:spPr>
            <a:xfrm>
              <a:off x="4737" y="2720"/>
              <a:ext cx="3852" cy="871"/>
            </a:xfrm>
            <a:prstGeom prst="rect">
              <a:avLst/>
            </a:prstGeom>
          </p:spPr>
          <p:txBody>
            <a:bodyPr wrap="square" lIns="91840" tIns="45920" rIns="91840" bIns="4592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1000" b="1" dirty="0">
                  <a:solidFill>
                    <a:schemeClr val="tx1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rPr>
                <a:t>9</a:t>
              </a:r>
              <a:r>
                <a:rPr lang="zh-CN" altLang="en-US" sz="1000" b="1" dirty="0">
                  <a:solidFill>
                    <a:schemeClr val="tx1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rPr>
                <a:t>月</a:t>
              </a:r>
              <a:r>
                <a:rPr lang="en-US" altLang="zh-CN" sz="1000" b="1" dirty="0">
                  <a:solidFill>
                    <a:schemeClr val="tx1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rPr>
                <a:t>27</a:t>
              </a:r>
              <a:r>
                <a:rPr lang="zh-CN" altLang="en-US" sz="1000" b="1" dirty="0">
                  <a:solidFill>
                    <a:schemeClr val="tx1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rPr>
                <a:t>下发任务，各组员完成自己任务的同时着手准备迭代评估</a:t>
              </a:r>
            </a:p>
          </p:txBody>
        </p:sp>
      </p:grpSp>
      <p:grpSp>
        <p:nvGrpSpPr>
          <p:cNvPr id="55" name="组合 54"/>
          <p:cNvGrpSpPr/>
          <p:nvPr/>
        </p:nvGrpSpPr>
        <p:grpSpPr>
          <a:xfrm>
            <a:off x="3078480" y="4545965"/>
            <a:ext cx="2446020" cy="1206500"/>
            <a:chOff x="4848" y="7159"/>
            <a:chExt cx="3852" cy="1900"/>
          </a:xfrm>
        </p:grpSpPr>
        <p:grpSp>
          <p:nvGrpSpPr>
            <p:cNvPr id="43" name="组合 42"/>
            <p:cNvGrpSpPr/>
            <p:nvPr/>
          </p:nvGrpSpPr>
          <p:grpSpPr>
            <a:xfrm>
              <a:off x="6322" y="7159"/>
              <a:ext cx="902" cy="910"/>
              <a:chOff x="13793" y="3759"/>
              <a:chExt cx="902" cy="910"/>
            </a:xfrm>
          </p:grpSpPr>
          <p:sp>
            <p:nvSpPr>
              <p:cNvPr id="25" name="Oval 93"/>
              <p:cNvSpPr>
                <a:spLocks noChangeArrowheads="1"/>
              </p:cNvSpPr>
              <p:nvPr/>
            </p:nvSpPr>
            <p:spPr bwMode="auto">
              <a:xfrm>
                <a:off x="13793" y="3759"/>
                <a:ext cx="903" cy="910"/>
              </a:xfrm>
              <a:prstGeom prst="ellipse">
                <a:avLst/>
              </a:prstGeom>
              <a:solidFill>
                <a:srgbClr val="2C353A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solidFill>
                    <a:prstClr val="black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32" name="Freeform 104"/>
              <p:cNvSpPr>
                <a:spLocks noEditPoints="1"/>
              </p:cNvSpPr>
              <p:nvPr/>
            </p:nvSpPr>
            <p:spPr bwMode="auto">
              <a:xfrm>
                <a:off x="14093" y="4024"/>
                <a:ext cx="303" cy="380"/>
              </a:xfrm>
              <a:custGeom>
                <a:avLst/>
                <a:gdLst>
                  <a:gd name="T0" fmla="*/ 87 w 121"/>
                  <a:gd name="T1" fmla="*/ 62 h 152"/>
                  <a:gd name="T2" fmla="*/ 22 w 121"/>
                  <a:gd name="T3" fmla="*/ 62 h 152"/>
                  <a:gd name="T4" fmla="*/ 22 w 121"/>
                  <a:gd name="T5" fmla="*/ 72 h 152"/>
                  <a:gd name="T6" fmla="*/ 87 w 121"/>
                  <a:gd name="T7" fmla="*/ 72 h 152"/>
                  <a:gd name="T8" fmla="*/ 87 w 121"/>
                  <a:gd name="T9" fmla="*/ 62 h 152"/>
                  <a:gd name="T10" fmla="*/ 87 w 121"/>
                  <a:gd name="T11" fmla="*/ 24 h 152"/>
                  <a:gd name="T12" fmla="*/ 22 w 121"/>
                  <a:gd name="T13" fmla="*/ 24 h 152"/>
                  <a:gd name="T14" fmla="*/ 22 w 121"/>
                  <a:gd name="T15" fmla="*/ 34 h 152"/>
                  <a:gd name="T16" fmla="*/ 87 w 121"/>
                  <a:gd name="T17" fmla="*/ 34 h 152"/>
                  <a:gd name="T18" fmla="*/ 87 w 121"/>
                  <a:gd name="T19" fmla="*/ 24 h 152"/>
                  <a:gd name="T20" fmla="*/ 87 w 121"/>
                  <a:gd name="T21" fmla="*/ 44 h 152"/>
                  <a:gd name="T22" fmla="*/ 22 w 121"/>
                  <a:gd name="T23" fmla="*/ 44 h 152"/>
                  <a:gd name="T24" fmla="*/ 22 w 121"/>
                  <a:gd name="T25" fmla="*/ 52 h 152"/>
                  <a:gd name="T26" fmla="*/ 87 w 121"/>
                  <a:gd name="T27" fmla="*/ 52 h 152"/>
                  <a:gd name="T28" fmla="*/ 87 w 121"/>
                  <a:gd name="T29" fmla="*/ 44 h 152"/>
                  <a:gd name="T30" fmla="*/ 22 w 121"/>
                  <a:gd name="T31" fmla="*/ 90 h 152"/>
                  <a:gd name="T32" fmla="*/ 54 w 121"/>
                  <a:gd name="T33" fmla="*/ 90 h 152"/>
                  <a:gd name="T34" fmla="*/ 54 w 121"/>
                  <a:gd name="T35" fmla="*/ 80 h 152"/>
                  <a:gd name="T36" fmla="*/ 22 w 121"/>
                  <a:gd name="T37" fmla="*/ 80 h 152"/>
                  <a:gd name="T38" fmla="*/ 22 w 121"/>
                  <a:gd name="T39" fmla="*/ 90 h 152"/>
                  <a:gd name="T40" fmla="*/ 107 w 121"/>
                  <a:gd name="T41" fmla="*/ 14 h 152"/>
                  <a:gd name="T42" fmla="*/ 107 w 121"/>
                  <a:gd name="T43" fmla="*/ 0 h 152"/>
                  <a:gd name="T44" fmla="*/ 0 w 121"/>
                  <a:gd name="T45" fmla="*/ 0 h 152"/>
                  <a:gd name="T46" fmla="*/ 0 w 121"/>
                  <a:gd name="T47" fmla="*/ 138 h 152"/>
                  <a:gd name="T48" fmla="*/ 14 w 121"/>
                  <a:gd name="T49" fmla="*/ 138 h 152"/>
                  <a:gd name="T50" fmla="*/ 14 w 121"/>
                  <a:gd name="T51" fmla="*/ 152 h 152"/>
                  <a:gd name="T52" fmla="*/ 85 w 121"/>
                  <a:gd name="T53" fmla="*/ 152 h 152"/>
                  <a:gd name="T54" fmla="*/ 121 w 121"/>
                  <a:gd name="T55" fmla="*/ 152 h 152"/>
                  <a:gd name="T56" fmla="*/ 121 w 121"/>
                  <a:gd name="T57" fmla="*/ 116 h 152"/>
                  <a:gd name="T58" fmla="*/ 121 w 121"/>
                  <a:gd name="T59" fmla="*/ 14 h 152"/>
                  <a:gd name="T60" fmla="*/ 107 w 121"/>
                  <a:gd name="T61" fmla="*/ 14 h 152"/>
                  <a:gd name="T62" fmla="*/ 8 w 121"/>
                  <a:gd name="T63" fmla="*/ 132 h 152"/>
                  <a:gd name="T64" fmla="*/ 8 w 121"/>
                  <a:gd name="T65" fmla="*/ 8 h 152"/>
                  <a:gd name="T66" fmla="*/ 99 w 121"/>
                  <a:gd name="T67" fmla="*/ 8 h 152"/>
                  <a:gd name="T68" fmla="*/ 99 w 121"/>
                  <a:gd name="T69" fmla="*/ 100 h 152"/>
                  <a:gd name="T70" fmla="*/ 68 w 121"/>
                  <a:gd name="T71" fmla="*/ 100 h 152"/>
                  <a:gd name="T72" fmla="*/ 68 w 121"/>
                  <a:gd name="T73" fmla="*/ 132 h 152"/>
                  <a:gd name="T74" fmla="*/ 8 w 121"/>
                  <a:gd name="T75" fmla="*/ 132 h 152"/>
                  <a:gd name="T76" fmla="*/ 113 w 121"/>
                  <a:gd name="T77" fmla="*/ 112 h 152"/>
                  <a:gd name="T78" fmla="*/ 113 w 121"/>
                  <a:gd name="T79" fmla="*/ 144 h 152"/>
                  <a:gd name="T80" fmla="*/ 81 w 121"/>
                  <a:gd name="T81" fmla="*/ 144 h 152"/>
                  <a:gd name="T82" fmla="*/ 22 w 121"/>
                  <a:gd name="T83" fmla="*/ 144 h 152"/>
                  <a:gd name="T84" fmla="*/ 22 w 121"/>
                  <a:gd name="T85" fmla="*/ 138 h 152"/>
                  <a:gd name="T86" fmla="*/ 72 w 121"/>
                  <a:gd name="T87" fmla="*/ 138 h 152"/>
                  <a:gd name="T88" fmla="*/ 107 w 121"/>
                  <a:gd name="T89" fmla="*/ 104 h 152"/>
                  <a:gd name="T90" fmla="*/ 107 w 121"/>
                  <a:gd name="T91" fmla="*/ 20 h 152"/>
                  <a:gd name="T92" fmla="*/ 113 w 121"/>
                  <a:gd name="T93" fmla="*/ 20 h 152"/>
                  <a:gd name="T94" fmla="*/ 113 w 121"/>
                  <a:gd name="T95" fmla="*/ 112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21" h="152">
                    <a:moveTo>
                      <a:pt x="87" y="62"/>
                    </a:moveTo>
                    <a:lnTo>
                      <a:pt x="22" y="62"/>
                    </a:lnTo>
                    <a:lnTo>
                      <a:pt x="22" y="72"/>
                    </a:lnTo>
                    <a:lnTo>
                      <a:pt x="87" y="72"/>
                    </a:lnTo>
                    <a:lnTo>
                      <a:pt x="87" y="62"/>
                    </a:lnTo>
                    <a:close/>
                    <a:moveTo>
                      <a:pt x="87" y="24"/>
                    </a:moveTo>
                    <a:lnTo>
                      <a:pt x="22" y="24"/>
                    </a:lnTo>
                    <a:lnTo>
                      <a:pt x="22" y="34"/>
                    </a:lnTo>
                    <a:lnTo>
                      <a:pt x="87" y="34"/>
                    </a:lnTo>
                    <a:lnTo>
                      <a:pt x="87" y="24"/>
                    </a:lnTo>
                    <a:close/>
                    <a:moveTo>
                      <a:pt x="87" y="44"/>
                    </a:moveTo>
                    <a:lnTo>
                      <a:pt x="22" y="44"/>
                    </a:lnTo>
                    <a:lnTo>
                      <a:pt x="22" y="52"/>
                    </a:lnTo>
                    <a:lnTo>
                      <a:pt x="87" y="52"/>
                    </a:lnTo>
                    <a:lnTo>
                      <a:pt x="87" y="44"/>
                    </a:lnTo>
                    <a:close/>
                    <a:moveTo>
                      <a:pt x="22" y="90"/>
                    </a:moveTo>
                    <a:lnTo>
                      <a:pt x="54" y="90"/>
                    </a:lnTo>
                    <a:lnTo>
                      <a:pt x="54" y="80"/>
                    </a:lnTo>
                    <a:lnTo>
                      <a:pt x="22" y="80"/>
                    </a:lnTo>
                    <a:lnTo>
                      <a:pt x="22" y="90"/>
                    </a:lnTo>
                    <a:close/>
                    <a:moveTo>
                      <a:pt x="107" y="14"/>
                    </a:moveTo>
                    <a:lnTo>
                      <a:pt x="107" y="0"/>
                    </a:lnTo>
                    <a:lnTo>
                      <a:pt x="0" y="0"/>
                    </a:lnTo>
                    <a:lnTo>
                      <a:pt x="0" y="138"/>
                    </a:lnTo>
                    <a:lnTo>
                      <a:pt x="14" y="138"/>
                    </a:lnTo>
                    <a:lnTo>
                      <a:pt x="14" y="152"/>
                    </a:lnTo>
                    <a:lnTo>
                      <a:pt x="85" y="152"/>
                    </a:lnTo>
                    <a:lnTo>
                      <a:pt x="121" y="152"/>
                    </a:lnTo>
                    <a:lnTo>
                      <a:pt x="121" y="116"/>
                    </a:lnTo>
                    <a:lnTo>
                      <a:pt x="121" y="14"/>
                    </a:lnTo>
                    <a:lnTo>
                      <a:pt x="107" y="14"/>
                    </a:lnTo>
                    <a:close/>
                    <a:moveTo>
                      <a:pt x="8" y="132"/>
                    </a:moveTo>
                    <a:lnTo>
                      <a:pt x="8" y="8"/>
                    </a:lnTo>
                    <a:lnTo>
                      <a:pt x="99" y="8"/>
                    </a:lnTo>
                    <a:lnTo>
                      <a:pt x="99" y="100"/>
                    </a:lnTo>
                    <a:lnTo>
                      <a:pt x="68" y="100"/>
                    </a:lnTo>
                    <a:lnTo>
                      <a:pt x="68" y="132"/>
                    </a:lnTo>
                    <a:lnTo>
                      <a:pt x="8" y="132"/>
                    </a:lnTo>
                    <a:close/>
                    <a:moveTo>
                      <a:pt x="113" y="112"/>
                    </a:moveTo>
                    <a:lnTo>
                      <a:pt x="113" y="144"/>
                    </a:lnTo>
                    <a:lnTo>
                      <a:pt x="81" y="144"/>
                    </a:lnTo>
                    <a:lnTo>
                      <a:pt x="22" y="144"/>
                    </a:lnTo>
                    <a:lnTo>
                      <a:pt x="22" y="138"/>
                    </a:lnTo>
                    <a:lnTo>
                      <a:pt x="72" y="138"/>
                    </a:lnTo>
                    <a:lnTo>
                      <a:pt x="107" y="104"/>
                    </a:lnTo>
                    <a:lnTo>
                      <a:pt x="107" y="20"/>
                    </a:lnTo>
                    <a:lnTo>
                      <a:pt x="113" y="20"/>
                    </a:lnTo>
                    <a:lnTo>
                      <a:pt x="113" y="112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solidFill>
                    <a:prstClr val="black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</p:grpSp>
        <p:sp>
          <p:nvSpPr>
            <p:cNvPr id="38" name="矩形 37"/>
            <p:cNvSpPr/>
            <p:nvPr/>
          </p:nvSpPr>
          <p:spPr>
            <a:xfrm>
              <a:off x="4848" y="8188"/>
              <a:ext cx="3852" cy="871"/>
            </a:xfrm>
            <a:prstGeom prst="rect">
              <a:avLst/>
            </a:prstGeom>
          </p:spPr>
          <p:txBody>
            <a:bodyPr wrap="square" lIns="91840" tIns="45920" rIns="91840" bIns="4592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1000" b="1" dirty="0">
                  <a:solidFill>
                    <a:schemeClr val="tx1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rPr>
                <a:t>10.2-10.7</a:t>
              </a:r>
              <a:r>
                <a:rPr lang="zh-CN" altLang="en-US" sz="1000" b="1" dirty="0">
                  <a:solidFill>
                    <a:schemeClr val="tx1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rPr>
                <a:t>，组员各自完善自己所负责内容的迭代评估报告</a:t>
              </a:r>
            </a:p>
          </p:txBody>
        </p:sp>
      </p:grpSp>
      <p:grpSp>
        <p:nvGrpSpPr>
          <p:cNvPr id="56" name="组合 55"/>
          <p:cNvGrpSpPr/>
          <p:nvPr/>
        </p:nvGrpSpPr>
        <p:grpSpPr>
          <a:xfrm>
            <a:off x="7821930" y="4549140"/>
            <a:ext cx="2446020" cy="972185"/>
            <a:chOff x="12318" y="7164"/>
            <a:chExt cx="3852" cy="1531"/>
          </a:xfrm>
        </p:grpSpPr>
        <p:grpSp>
          <p:nvGrpSpPr>
            <p:cNvPr id="3" name="组合 2"/>
            <p:cNvGrpSpPr/>
            <p:nvPr/>
          </p:nvGrpSpPr>
          <p:grpSpPr>
            <a:xfrm>
              <a:off x="13793" y="7164"/>
              <a:ext cx="902" cy="904"/>
              <a:chOff x="6210" y="7164"/>
              <a:chExt cx="902" cy="904"/>
            </a:xfrm>
          </p:grpSpPr>
          <p:sp>
            <p:nvSpPr>
              <p:cNvPr id="26" name="Oval 94"/>
              <p:cNvSpPr>
                <a:spLocks noChangeArrowheads="1"/>
              </p:cNvSpPr>
              <p:nvPr/>
            </p:nvSpPr>
            <p:spPr bwMode="auto">
              <a:xfrm>
                <a:off x="6210" y="7164"/>
                <a:ext cx="903" cy="905"/>
              </a:xfrm>
              <a:prstGeom prst="ellipse">
                <a:avLst/>
              </a:prstGeom>
              <a:solidFill>
                <a:srgbClr val="2C353A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solidFill>
                    <a:prstClr val="black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31" name="Freeform 102"/>
              <p:cNvSpPr>
                <a:spLocks noEditPoints="1"/>
              </p:cNvSpPr>
              <p:nvPr/>
            </p:nvSpPr>
            <p:spPr bwMode="auto">
              <a:xfrm>
                <a:off x="6470" y="7464"/>
                <a:ext cx="385" cy="300"/>
              </a:xfrm>
              <a:custGeom>
                <a:avLst/>
                <a:gdLst>
                  <a:gd name="T0" fmla="*/ 138 w 154"/>
                  <a:gd name="T1" fmla="*/ 32 h 120"/>
                  <a:gd name="T2" fmla="*/ 138 w 154"/>
                  <a:gd name="T3" fmla="*/ 16 h 120"/>
                  <a:gd name="T4" fmla="*/ 122 w 154"/>
                  <a:gd name="T5" fmla="*/ 16 h 120"/>
                  <a:gd name="T6" fmla="*/ 122 w 154"/>
                  <a:gd name="T7" fmla="*/ 0 h 120"/>
                  <a:gd name="T8" fmla="*/ 0 w 154"/>
                  <a:gd name="T9" fmla="*/ 0 h 120"/>
                  <a:gd name="T10" fmla="*/ 0 w 154"/>
                  <a:gd name="T11" fmla="*/ 90 h 120"/>
                  <a:gd name="T12" fmla="*/ 16 w 154"/>
                  <a:gd name="T13" fmla="*/ 90 h 120"/>
                  <a:gd name="T14" fmla="*/ 16 w 154"/>
                  <a:gd name="T15" fmla="*/ 106 h 120"/>
                  <a:gd name="T16" fmla="*/ 32 w 154"/>
                  <a:gd name="T17" fmla="*/ 106 h 120"/>
                  <a:gd name="T18" fmla="*/ 32 w 154"/>
                  <a:gd name="T19" fmla="*/ 120 h 120"/>
                  <a:gd name="T20" fmla="*/ 154 w 154"/>
                  <a:gd name="T21" fmla="*/ 120 h 120"/>
                  <a:gd name="T22" fmla="*/ 154 w 154"/>
                  <a:gd name="T23" fmla="*/ 32 h 120"/>
                  <a:gd name="T24" fmla="*/ 138 w 154"/>
                  <a:gd name="T25" fmla="*/ 32 h 120"/>
                  <a:gd name="T26" fmla="*/ 10 w 154"/>
                  <a:gd name="T27" fmla="*/ 80 h 120"/>
                  <a:gd name="T28" fmla="*/ 10 w 154"/>
                  <a:gd name="T29" fmla="*/ 10 h 120"/>
                  <a:gd name="T30" fmla="*/ 112 w 154"/>
                  <a:gd name="T31" fmla="*/ 10 h 120"/>
                  <a:gd name="T32" fmla="*/ 112 w 154"/>
                  <a:gd name="T33" fmla="*/ 80 h 120"/>
                  <a:gd name="T34" fmla="*/ 10 w 154"/>
                  <a:gd name="T35" fmla="*/ 80 h 120"/>
                  <a:gd name="T36" fmla="*/ 26 w 154"/>
                  <a:gd name="T37" fmla="*/ 96 h 120"/>
                  <a:gd name="T38" fmla="*/ 26 w 154"/>
                  <a:gd name="T39" fmla="*/ 90 h 120"/>
                  <a:gd name="T40" fmla="*/ 122 w 154"/>
                  <a:gd name="T41" fmla="*/ 90 h 120"/>
                  <a:gd name="T42" fmla="*/ 122 w 154"/>
                  <a:gd name="T43" fmla="*/ 26 h 120"/>
                  <a:gd name="T44" fmla="*/ 128 w 154"/>
                  <a:gd name="T45" fmla="*/ 26 h 120"/>
                  <a:gd name="T46" fmla="*/ 128 w 154"/>
                  <a:gd name="T47" fmla="*/ 96 h 120"/>
                  <a:gd name="T48" fmla="*/ 26 w 154"/>
                  <a:gd name="T49" fmla="*/ 96 h 120"/>
                  <a:gd name="T50" fmla="*/ 144 w 154"/>
                  <a:gd name="T51" fmla="*/ 110 h 120"/>
                  <a:gd name="T52" fmla="*/ 42 w 154"/>
                  <a:gd name="T53" fmla="*/ 110 h 120"/>
                  <a:gd name="T54" fmla="*/ 42 w 154"/>
                  <a:gd name="T55" fmla="*/ 106 h 120"/>
                  <a:gd name="T56" fmla="*/ 138 w 154"/>
                  <a:gd name="T57" fmla="*/ 106 h 120"/>
                  <a:gd name="T58" fmla="*/ 138 w 154"/>
                  <a:gd name="T59" fmla="*/ 42 h 120"/>
                  <a:gd name="T60" fmla="*/ 144 w 154"/>
                  <a:gd name="T61" fmla="*/ 42 h 120"/>
                  <a:gd name="T62" fmla="*/ 144 w 154"/>
                  <a:gd name="T63" fmla="*/ 11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54" h="120">
                    <a:moveTo>
                      <a:pt x="138" y="32"/>
                    </a:moveTo>
                    <a:lnTo>
                      <a:pt x="138" y="16"/>
                    </a:lnTo>
                    <a:lnTo>
                      <a:pt x="122" y="16"/>
                    </a:lnTo>
                    <a:lnTo>
                      <a:pt x="122" y="0"/>
                    </a:lnTo>
                    <a:lnTo>
                      <a:pt x="0" y="0"/>
                    </a:lnTo>
                    <a:lnTo>
                      <a:pt x="0" y="90"/>
                    </a:lnTo>
                    <a:lnTo>
                      <a:pt x="16" y="90"/>
                    </a:lnTo>
                    <a:lnTo>
                      <a:pt x="16" y="106"/>
                    </a:lnTo>
                    <a:lnTo>
                      <a:pt x="32" y="106"/>
                    </a:lnTo>
                    <a:lnTo>
                      <a:pt x="32" y="120"/>
                    </a:lnTo>
                    <a:lnTo>
                      <a:pt x="154" y="120"/>
                    </a:lnTo>
                    <a:lnTo>
                      <a:pt x="154" y="32"/>
                    </a:lnTo>
                    <a:lnTo>
                      <a:pt x="138" y="32"/>
                    </a:lnTo>
                    <a:close/>
                    <a:moveTo>
                      <a:pt x="10" y="80"/>
                    </a:moveTo>
                    <a:lnTo>
                      <a:pt x="10" y="10"/>
                    </a:lnTo>
                    <a:lnTo>
                      <a:pt x="112" y="10"/>
                    </a:lnTo>
                    <a:lnTo>
                      <a:pt x="112" y="80"/>
                    </a:lnTo>
                    <a:lnTo>
                      <a:pt x="10" y="80"/>
                    </a:lnTo>
                    <a:close/>
                    <a:moveTo>
                      <a:pt x="26" y="96"/>
                    </a:moveTo>
                    <a:lnTo>
                      <a:pt x="26" y="90"/>
                    </a:lnTo>
                    <a:lnTo>
                      <a:pt x="122" y="90"/>
                    </a:lnTo>
                    <a:lnTo>
                      <a:pt x="122" y="26"/>
                    </a:lnTo>
                    <a:lnTo>
                      <a:pt x="128" y="26"/>
                    </a:lnTo>
                    <a:lnTo>
                      <a:pt x="128" y="96"/>
                    </a:lnTo>
                    <a:lnTo>
                      <a:pt x="26" y="96"/>
                    </a:lnTo>
                    <a:close/>
                    <a:moveTo>
                      <a:pt x="144" y="110"/>
                    </a:moveTo>
                    <a:lnTo>
                      <a:pt x="42" y="110"/>
                    </a:lnTo>
                    <a:lnTo>
                      <a:pt x="42" y="106"/>
                    </a:lnTo>
                    <a:lnTo>
                      <a:pt x="138" y="106"/>
                    </a:lnTo>
                    <a:lnTo>
                      <a:pt x="138" y="42"/>
                    </a:lnTo>
                    <a:lnTo>
                      <a:pt x="144" y="42"/>
                    </a:lnTo>
                    <a:lnTo>
                      <a:pt x="144" y="11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solidFill>
                    <a:prstClr val="black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</p:grpSp>
        <p:sp>
          <p:nvSpPr>
            <p:cNvPr id="39" name="矩形 38"/>
            <p:cNvSpPr/>
            <p:nvPr/>
          </p:nvSpPr>
          <p:spPr>
            <a:xfrm>
              <a:off x="12318" y="8188"/>
              <a:ext cx="3852" cy="507"/>
            </a:xfrm>
            <a:prstGeom prst="rect">
              <a:avLst/>
            </a:prstGeom>
          </p:spPr>
          <p:txBody>
            <a:bodyPr wrap="square" lIns="91840" tIns="45920" rIns="91840" bIns="4592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1000" b="1" dirty="0">
                  <a:solidFill>
                    <a:schemeClr val="tx1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rPr>
                <a:t>10.</a:t>
              </a:r>
              <a:r>
                <a:rPr lang="en-US" sz="1000" b="1" dirty="0">
                  <a:solidFill>
                    <a:schemeClr val="tx1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rPr>
                <a:t>7</a:t>
              </a:r>
              <a:r>
                <a:rPr lang="zh-CN" altLang="en-US" sz="1000" b="1" dirty="0">
                  <a:solidFill>
                    <a:schemeClr val="tx1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rPr>
                <a:t>日汇总完成迭代评估报告</a:t>
              </a:r>
            </a:p>
          </p:txBody>
        </p:sp>
      </p:grpSp>
      <p:grpSp>
        <p:nvGrpSpPr>
          <p:cNvPr id="54" name="组合 53"/>
          <p:cNvGrpSpPr/>
          <p:nvPr/>
        </p:nvGrpSpPr>
        <p:grpSpPr>
          <a:xfrm>
            <a:off x="7823200" y="1833880"/>
            <a:ext cx="2446020" cy="1130935"/>
            <a:chOff x="12440" y="2863"/>
            <a:chExt cx="3852" cy="1781"/>
          </a:xfrm>
        </p:grpSpPr>
        <p:grpSp>
          <p:nvGrpSpPr>
            <p:cNvPr id="45" name="组合 44"/>
            <p:cNvGrpSpPr/>
            <p:nvPr/>
          </p:nvGrpSpPr>
          <p:grpSpPr>
            <a:xfrm>
              <a:off x="13786" y="3734"/>
              <a:ext cx="910" cy="910"/>
              <a:chOff x="9998" y="3759"/>
              <a:chExt cx="910" cy="910"/>
            </a:xfrm>
          </p:grpSpPr>
          <p:sp>
            <p:nvSpPr>
              <p:cNvPr id="46" name="Oval 92"/>
              <p:cNvSpPr>
                <a:spLocks noChangeArrowheads="1"/>
              </p:cNvSpPr>
              <p:nvPr/>
            </p:nvSpPr>
            <p:spPr bwMode="auto">
              <a:xfrm>
                <a:off x="9998" y="3759"/>
                <a:ext cx="910" cy="910"/>
              </a:xfrm>
              <a:prstGeom prst="ellipse">
                <a:avLst/>
              </a:prstGeom>
              <a:solidFill>
                <a:srgbClr val="2C353A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solidFill>
                    <a:prstClr val="black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47" name="Freeform 100"/>
              <p:cNvSpPr>
                <a:spLocks noEditPoints="1"/>
              </p:cNvSpPr>
              <p:nvPr/>
            </p:nvSpPr>
            <p:spPr bwMode="auto">
              <a:xfrm>
                <a:off x="10263" y="4059"/>
                <a:ext cx="360" cy="305"/>
              </a:xfrm>
              <a:custGeom>
                <a:avLst/>
                <a:gdLst>
                  <a:gd name="T0" fmla="*/ 3 w 72"/>
                  <a:gd name="T1" fmla="*/ 59 h 61"/>
                  <a:gd name="T2" fmla="*/ 6 w 72"/>
                  <a:gd name="T3" fmla="*/ 61 h 61"/>
                  <a:gd name="T4" fmla="*/ 19 w 72"/>
                  <a:gd name="T5" fmla="*/ 61 h 61"/>
                  <a:gd name="T6" fmla="*/ 19 w 72"/>
                  <a:gd name="T7" fmla="*/ 34 h 61"/>
                  <a:gd name="T8" fmla="*/ 3 w 72"/>
                  <a:gd name="T9" fmla="*/ 50 h 61"/>
                  <a:gd name="T10" fmla="*/ 3 w 72"/>
                  <a:gd name="T11" fmla="*/ 59 h 61"/>
                  <a:gd name="T12" fmla="*/ 58 w 72"/>
                  <a:gd name="T13" fmla="*/ 2 h 61"/>
                  <a:gd name="T14" fmla="*/ 55 w 72"/>
                  <a:gd name="T15" fmla="*/ 5 h 61"/>
                  <a:gd name="T16" fmla="*/ 58 w 72"/>
                  <a:gd name="T17" fmla="*/ 7 h 61"/>
                  <a:gd name="T18" fmla="*/ 61 w 72"/>
                  <a:gd name="T19" fmla="*/ 7 h 61"/>
                  <a:gd name="T20" fmla="*/ 35 w 72"/>
                  <a:gd name="T21" fmla="*/ 34 h 61"/>
                  <a:gd name="T22" fmla="*/ 19 w 72"/>
                  <a:gd name="T23" fmla="*/ 18 h 61"/>
                  <a:gd name="T24" fmla="*/ 1 w 72"/>
                  <a:gd name="T25" fmla="*/ 36 h 61"/>
                  <a:gd name="T26" fmla="*/ 1 w 72"/>
                  <a:gd name="T27" fmla="*/ 40 h 61"/>
                  <a:gd name="T28" fmla="*/ 5 w 72"/>
                  <a:gd name="T29" fmla="*/ 40 h 61"/>
                  <a:gd name="T30" fmla="*/ 19 w 72"/>
                  <a:gd name="T31" fmla="*/ 26 h 61"/>
                  <a:gd name="T32" fmla="*/ 35 w 72"/>
                  <a:gd name="T33" fmla="*/ 42 h 61"/>
                  <a:gd name="T34" fmla="*/ 65 w 72"/>
                  <a:gd name="T35" fmla="*/ 11 h 61"/>
                  <a:gd name="T36" fmla="*/ 65 w 72"/>
                  <a:gd name="T37" fmla="*/ 14 h 61"/>
                  <a:gd name="T38" fmla="*/ 68 w 72"/>
                  <a:gd name="T39" fmla="*/ 17 h 61"/>
                  <a:gd name="T40" fmla="*/ 68 w 72"/>
                  <a:gd name="T41" fmla="*/ 17 h 61"/>
                  <a:gd name="T42" fmla="*/ 71 w 72"/>
                  <a:gd name="T43" fmla="*/ 15 h 61"/>
                  <a:gd name="T44" fmla="*/ 72 w 72"/>
                  <a:gd name="T45" fmla="*/ 0 h 61"/>
                  <a:gd name="T46" fmla="*/ 58 w 72"/>
                  <a:gd name="T47" fmla="*/ 2 h 61"/>
                  <a:gd name="T48" fmla="*/ 26 w 72"/>
                  <a:gd name="T49" fmla="*/ 40 h 61"/>
                  <a:gd name="T50" fmla="*/ 26 w 72"/>
                  <a:gd name="T51" fmla="*/ 61 h 61"/>
                  <a:gd name="T52" fmla="*/ 42 w 72"/>
                  <a:gd name="T53" fmla="*/ 61 h 61"/>
                  <a:gd name="T54" fmla="*/ 42 w 72"/>
                  <a:gd name="T55" fmla="*/ 42 h 61"/>
                  <a:gd name="T56" fmla="*/ 35 w 72"/>
                  <a:gd name="T57" fmla="*/ 49 h 61"/>
                  <a:gd name="T58" fmla="*/ 26 w 72"/>
                  <a:gd name="T59" fmla="*/ 40 h 61"/>
                  <a:gd name="T60" fmla="*/ 48 w 72"/>
                  <a:gd name="T61" fmla="*/ 36 h 61"/>
                  <a:gd name="T62" fmla="*/ 48 w 72"/>
                  <a:gd name="T63" fmla="*/ 61 h 61"/>
                  <a:gd name="T64" fmla="*/ 61 w 72"/>
                  <a:gd name="T65" fmla="*/ 61 h 61"/>
                  <a:gd name="T66" fmla="*/ 64 w 72"/>
                  <a:gd name="T67" fmla="*/ 59 h 61"/>
                  <a:gd name="T68" fmla="*/ 64 w 72"/>
                  <a:gd name="T69" fmla="*/ 34 h 61"/>
                  <a:gd name="T70" fmla="*/ 64 w 72"/>
                  <a:gd name="T71" fmla="*/ 20 h 61"/>
                  <a:gd name="T72" fmla="*/ 50 w 72"/>
                  <a:gd name="T73" fmla="*/ 34 h 61"/>
                  <a:gd name="T74" fmla="*/ 48 w 72"/>
                  <a:gd name="T75" fmla="*/ 36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72" h="61">
                    <a:moveTo>
                      <a:pt x="3" y="59"/>
                    </a:moveTo>
                    <a:cubicBezTo>
                      <a:pt x="3" y="60"/>
                      <a:pt x="5" y="61"/>
                      <a:pt x="6" y="61"/>
                    </a:cubicBezTo>
                    <a:cubicBezTo>
                      <a:pt x="19" y="61"/>
                      <a:pt x="19" y="61"/>
                      <a:pt x="19" y="61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3" y="50"/>
                      <a:pt x="3" y="50"/>
                      <a:pt x="3" y="50"/>
                    </a:cubicBezTo>
                    <a:lnTo>
                      <a:pt x="3" y="59"/>
                    </a:lnTo>
                    <a:close/>
                    <a:moveTo>
                      <a:pt x="58" y="2"/>
                    </a:moveTo>
                    <a:cubicBezTo>
                      <a:pt x="56" y="2"/>
                      <a:pt x="55" y="3"/>
                      <a:pt x="55" y="5"/>
                    </a:cubicBezTo>
                    <a:cubicBezTo>
                      <a:pt x="55" y="6"/>
                      <a:pt x="57" y="8"/>
                      <a:pt x="58" y="7"/>
                    </a:cubicBezTo>
                    <a:cubicBezTo>
                      <a:pt x="61" y="7"/>
                      <a:pt x="61" y="7"/>
                      <a:pt x="61" y="7"/>
                    </a:cubicBezTo>
                    <a:cubicBezTo>
                      <a:pt x="35" y="34"/>
                      <a:pt x="35" y="34"/>
                      <a:pt x="35" y="34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" y="36"/>
                      <a:pt x="1" y="36"/>
                      <a:pt x="1" y="36"/>
                    </a:cubicBezTo>
                    <a:cubicBezTo>
                      <a:pt x="0" y="37"/>
                      <a:pt x="0" y="39"/>
                      <a:pt x="1" y="40"/>
                    </a:cubicBezTo>
                    <a:cubicBezTo>
                      <a:pt x="2" y="41"/>
                      <a:pt x="4" y="41"/>
                      <a:pt x="5" y="40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35" y="42"/>
                      <a:pt x="35" y="42"/>
                      <a:pt x="35" y="42"/>
                    </a:cubicBezTo>
                    <a:cubicBezTo>
                      <a:pt x="65" y="11"/>
                      <a:pt x="65" y="11"/>
                      <a:pt x="65" y="11"/>
                    </a:cubicBezTo>
                    <a:cubicBezTo>
                      <a:pt x="65" y="14"/>
                      <a:pt x="65" y="14"/>
                      <a:pt x="65" y="14"/>
                    </a:cubicBezTo>
                    <a:cubicBezTo>
                      <a:pt x="65" y="16"/>
                      <a:pt x="66" y="17"/>
                      <a:pt x="68" y="17"/>
                    </a:cubicBezTo>
                    <a:cubicBezTo>
                      <a:pt x="68" y="17"/>
                      <a:pt x="68" y="17"/>
                      <a:pt x="68" y="17"/>
                    </a:cubicBezTo>
                    <a:cubicBezTo>
                      <a:pt x="69" y="17"/>
                      <a:pt x="71" y="16"/>
                      <a:pt x="71" y="15"/>
                    </a:cubicBezTo>
                    <a:cubicBezTo>
                      <a:pt x="72" y="0"/>
                      <a:pt x="72" y="0"/>
                      <a:pt x="72" y="0"/>
                    </a:cubicBezTo>
                    <a:lnTo>
                      <a:pt x="58" y="2"/>
                    </a:lnTo>
                    <a:close/>
                    <a:moveTo>
                      <a:pt x="26" y="40"/>
                    </a:moveTo>
                    <a:cubicBezTo>
                      <a:pt x="26" y="61"/>
                      <a:pt x="26" y="61"/>
                      <a:pt x="26" y="61"/>
                    </a:cubicBezTo>
                    <a:cubicBezTo>
                      <a:pt x="42" y="61"/>
                      <a:pt x="42" y="61"/>
                      <a:pt x="42" y="61"/>
                    </a:cubicBezTo>
                    <a:cubicBezTo>
                      <a:pt x="42" y="42"/>
                      <a:pt x="42" y="42"/>
                      <a:pt x="42" y="42"/>
                    </a:cubicBezTo>
                    <a:cubicBezTo>
                      <a:pt x="35" y="49"/>
                      <a:pt x="35" y="49"/>
                      <a:pt x="35" y="49"/>
                    </a:cubicBezTo>
                    <a:lnTo>
                      <a:pt x="26" y="40"/>
                    </a:lnTo>
                    <a:close/>
                    <a:moveTo>
                      <a:pt x="48" y="36"/>
                    </a:moveTo>
                    <a:cubicBezTo>
                      <a:pt x="48" y="61"/>
                      <a:pt x="48" y="61"/>
                      <a:pt x="48" y="61"/>
                    </a:cubicBezTo>
                    <a:cubicBezTo>
                      <a:pt x="61" y="61"/>
                      <a:pt x="61" y="61"/>
                      <a:pt x="61" y="61"/>
                    </a:cubicBezTo>
                    <a:cubicBezTo>
                      <a:pt x="63" y="61"/>
                      <a:pt x="64" y="60"/>
                      <a:pt x="64" y="59"/>
                    </a:cubicBezTo>
                    <a:cubicBezTo>
                      <a:pt x="64" y="34"/>
                      <a:pt x="64" y="34"/>
                      <a:pt x="64" y="34"/>
                    </a:cubicBezTo>
                    <a:cubicBezTo>
                      <a:pt x="64" y="20"/>
                      <a:pt x="64" y="20"/>
                      <a:pt x="64" y="20"/>
                    </a:cubicBezTo>
                    <a:cubicBezTo>
                      <a:pt x="50" y="34"/>
                      <a:pt x="50" y="34"/>
                      <a:pt x="50" y="34"/>
                    </a:cubicBezTo>
                    <a:lnTo>
                      <a:pt x="48" y="3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solidFill>
                    <a:prstClr val="black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</p:grpSp>
        <p:sp>
          <p:nvSpPr>
            <p:cNvPr id="53" name="矩形 52"/>
            <p:cNvSpPr/>
            <p:nvPr/>
          </p:nvSpPr>
          <p:spPr>
            <a:xfrm>
              <a:off x="12440" y="2863"/>
              <a:ext cx="3852" cy="871"/>
            </a:xfrm>
            <a:prstGeom prst="rect">
              <a:avLst/>
            </a:prstGeom>
          </p:spPr>
          <p:txBody>
            <a:bodyPr wrap="square" lIns="91840" tIns="45920" rIns="91840" bIns="4592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1000" b="1" dirty="0">
                  <a:solidFill>
                    <a:schemeClr val="tx1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rPr>
                <a:t>10.2</a:t>
              </a:r>
              <a:r>
                <a:rPr lang="zh-CN" altLang="en-US" sz="1000" b="1" dirty="0">
                  <a:solidFill>
                    <a:schemeClr val="tx1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rPr>
                <a:t>日组内开会，汇报个自己的任务完成情况，并在组内进行评审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ll/>
      </p:transition>
    </mc:Choice>
    <mc:Fallback xmlns="">
      <p:transition spd="slow"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5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5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ldLvl="0" animBg="1"/>
      <p:bldP spid="18" grpId="0" bldLvl="0" animBg="1"/>
      <p:bldP spid="19" grpId="0"/>
      <p:bldP spid="20" grpId="0" bldLvl="0" animBg="1"/>
      <p:bldP spid="21" grpId="0" bldLvl="0" animBg="1"/>
      <p:bldP spid="22" grpId="0" bldLvl="0" animBg="1"/>
      <p:bldP spid="35" grpId="0" bldLvl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4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0" y="0"/>
            <a:ext cx="12190413" cy="3429000"/>
          </a:xfrm>
          <a:prstGeom prst="rect">
            <a:avLst/>
          </a:prstGeom>
          <a:solidFill>
            <a:srgbClr val="2C35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334566" y="325418"/>
            <a:ext cx="11593288" cy="633670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334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94690" y="234315"/>
            <a:ext cx="331978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sz="2000" b="1" dirty="0">
                <a:solidFill>
                  <a:schemeClr val="tx1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评审/测试的结果</a:t>
            </a:r>
          </a:p>
        </p:txBody>
      </p:sp>
      <p:sp>
        <p:nvSpPr>
          <p:cNvPr id="2" name="矩形 1"/>
          <p:cNvSpPr/>
          <p:nvPr/>
        </p:nvSpPr>
        <p:spPr>
          <a:xfrm>
            <a:off x="334566" y="404664"/>
            <a:ext cx="360040" cy="249812"/>
          </a:xfrm>
          <a:prstGeom prst="rect">
            <a:avLst/>
          </a:prstGeom>
          <a:solidFill>
            <a:srgbClr val="2C35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6" name="Shape 135"/>
          <p:cNvSpPr/>
          <p:nvPr/>
        </p:nvSpPr>
        <p:spPr>
          <a:xfrm>
            <a:off x="11067379" y="6340527"/>
            <a:ext cx="103868" cy="1028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7" name="Shape 118"/>
          <p:cNvSpPr/>
          <p:nvPr/>
        </p:nvSpPr>
        <p:spPr>
          <a:xfrm>
            <a:off x="11295889" y="6169391"/>
            <a:ext cx="230489" cy="2304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8" name="Shape 141"/>
          <p:cNvSpPr/>
          <p:nvPr/>
        </p:nvSpPr>
        <p:spPr>
          <a:xfrm>
            <a:off x="10487694" y="6553209"/>
            <a:ext cx="109803" cy="1088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9" name="Shape 153"/>
          <p:cNvSpPr/>
          <p:nvPr/>
        </p:nvSpPr>
        <p:spPr>
          <a:xfrm flipV="1">
            <a:off x="10539134" y="6262378"/>
            <a:ext cx="908107" cy="359088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0" name="Shape 168"/>
          <p:cNvSpPr/>
          <p:nvPr/>
        </p:nvSpPr>
        <p:spPr>
          <a:xfrm>
            <a:off x="11642117" y="6747097"/>
            <a:ext cx="43526" cy="435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254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1" name="Shape 169"/>
          <p:cNvSpPr/>
          <p:nvPr/>
        </p:nvSpPr>
        <p:spPr>
          <a:xfrm>
            <a:off x="12172341" y="6769850"/>
            <a:ext cx="43526" cy="435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254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2" name="Shape 170"/>
          <p:cNvSpPr/>
          <p:nvPr/>
        </p:nvSpPr>
        <p:spPr>
          <a:xfrm>
            <a:off x="11431413" y="6387020"/>
            <a:ext cx="225543" cy="361067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3" name="Shape 171"/>
          <p:cNvSpPr/>
          <p:nvPr/>
        </p:nvSpPr>
        <p:spPr>
          <a:xfrm>
            <a:off x="11470982" y="6342505"/>
            <a:ext cx="736971" cy="460978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grpSp>
        <p:nvGrpSpPr>
          <p:cNvPr id="97" name="组合 96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1462405" y="1371600"/>
            <a:ext cx="532130" cy="531495"/>
            <a:chOff x="836313" y="1281817"/>
            <a:chExt cx="1905000" cy="1902179"/>
          </a:xfrm>
        </p:grpSpPr>
        <p:sp>
          <p:nvSpPr>
            <p:cNvPr id="98" name="任意多边形: 形状 1"/>
            <p:cNvSpPr/>
            <p:nvPr>
              <p:custDataLst>
                <p:tags r:id="rId18"/>
              </p:custDataLst>
            </p:nvPr>
          </p:nvSpPr>
          <p:spPr>
            <a:xfrm>
              <a:off x="1612041" y="1484447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" h="1">
                  <a:moveTo>
                    <a:pt x="0" y="0"/>
                  </a:moveTo>
                  <a:close/>
                </a:path>
              </a:pathLst>
            </a:custGeom>
            <a:solidFill>
              <a:srgbClr val="F13C73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rgbClr val="FF0000"/>
                </a:solidFill>
              </a:endParaRPr>
            </a:p>
          </p:txBody>
        </p:sp>
        <p:grpSp>
          <p:nvGrpSpPr>
            <p:cNvPr id="99" name="组合 98"/>
            <p:cNvGrpSpPr/>
            <p:nvPr/>
          </p:nvGrpSpPr>
          <p:grpSpPr>
            <a:xfrm>
              <a:off x="836313" y="1281817"/>
              <a:ext cx="1905000" cy="1902179"/>
              <a:chOff x="659130" y="612140"/>
              <a:chExt cx="5146039" cy="5138420"/>
            </a:xfrm>
          </p:grpSpPr>
          <p:sp>
            <p:nvSpPr>
              <p:cNvPr id="100" name="任意多边形: 形状 2"/>
              <p:cNvSpPr/>
              <p:nvPr>
                <p:custDataLst>
                  <p:tags r:id="rId20"/>
                </p:custDataLst>
              </p:nvPr>
            </p:nvSpPr>
            <p:spPr>
              <a:xfrm>
                <a:off x="659130" y="927100"/>
                <a:ext cx="5146039" cy="4457700"/>
              </a:xfrm>
              <a:custGeom>
                <a:avLst/>
                <a:gdLst>
                  <a:gd name="connsiteX0" fmla="*/ 3859530 w 5146040"/>
                  <a:gd name="connsiteY0" fmla="*/ 0 h 4457700"/>
                  <a:gd name="connsiteX1" fmla="*/ 1286510 w 5146040"/>
                  <a:gd name="connsiteY1" fmla="*/ 0 h 4457700"/>
                  <a:gd name="connsiteX2" fmla="*/ 0 w 5146040"/>
                  <a:gd name="connsiteY2" fmla="*/ 2228850 h 4457700"/>
                  <a:gd name="connsiteX3" fmla="*/ 1286510 w 5146040"/>
                  <a:gd name="connsiteY3" fmla="*/ 4457700 h 4457700"/>
                  <a:gd name="connsiteX4" fmla="*/ 3859530 w 5146040"/>
                  <a:gd name="connsiteY4" fmla="*/ 4457700 h 4457700"/>
                  <a:gd name="connsiteX5" fmla="*/ 5146040 w 5146040"/>
                  <a:gd name="connsiteY5" fmla="*/ 2228850 h 4457700"/>
                  <a:gd name="connsiteX6" fmla="*/ 3859530 w 5146040"/>
                  <a:gd name="connsiteY6" fmla="*/ 0 h 4457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146040" h="4457700">
                    <a:moveTo>
                      <a:pt x="3859530" y="0"/>
                    </a:moveTo>
                    <a:lnTo>
                      <a:pt x="1286510" y="0"/>
                    </a:lnTo>
                    <a:lnTo>
                      <a:pt x="0" y="2228850"/>
                    </a:lnTo>
                    <a:lnTo>
                      <a:pt x="1286510" y="4457700"/>
                    </a:lnTo>
                    <a:lnTo>
                      <a:pt x="3859530" y="4457700"/>
                    </a:lnTo>
                    <a:lnTo>
                      <a:pt x="5146040" y="2228850"/>
                    </a:lnTo>
                    <a:lnTo>
                      <a:pt x="3859530" y="0"/>
                    </a:lnTo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6350" cap="flat" cmpd="sng" algn="ctr">
                <a:noFill/>
                <a:prstDash val="solid"/>
                <a:miter lim="800000"/>
              </a:ln>
              <a:effectLst/>
              <a:extLst>
                <a:ext uri="{91240B29-F687-4F45-9708-019B960494DF}">
                  <a14:hiddenLine xmlns:a14="http://schemas.microsoft.com/office/drawing/2010/main" w="6350">
                    <a:solidFill>
                      <a:schemeClr val="accent1"/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 dirty="0">
                  <a:solidFill>
                    <a:schemeClr val="accent1">
                      <a:lumMod val="40000"/>
                      <a:lumOff val="60000"/>
                    </a:schemeClr>
                  </a:solidFill>
                </a:endParaRPr>
              </a:p>
            </p:txBody>
          </p:sp>
          <p:sp>
            <p:nvSpPr>
              <p:cNvPr id="101" name="任意多边形: 形状 3"/>
              <p:cNvSpPr/>
              <p:nvPr>
                <p:custDataLst>
                  <p:tags r:id="rId21"/>
                </p:custDataLst>
              </p:nvPr>
            </p:nvSpPr>
            <p:spPr>
              <a:xfrm>
                <a:off x="688340" y="709930"/>
                <a:ext cx="5036820" cy="4892040"/>
              </a:xfrm>
              <a:custGeom>
                <a:avLst/>
                <a:gdLst>
                  <a:gd name="connsiteX0" fmla="*/ 5036820 w 5036820"/>
                  <a:gd name="connsiteY0" fmla="*/ 1916430 h 4892040"/>
                  <a:gd name="connsiteX1" fmla="*/ 3319780 w 5036820"/>
                  <a:gd name="connsiteY1" fmla="*/ 0 h 4892040"/>
                  <a:gd name="connsiteX2" fmla="*/ 800100 w 5036820"/>
                  <a:gd name="connsiteY2" fmla="*/ 529590 h 4892040"/>
                  <a:gd name="connsiteX3" fmla="*/ 0 w 5036820"/>
                  <a:gd name="connsiteY3" fmla="*/ 2975610 h 4892040"/>
                  <a:gd name="connsiteX4" fmla="*/ 1717040 w 5036820"/>
                  <a:gd name="connsiteY4" fmla="*/ 4892040 h 4892040"/>
                  <a:gd name="connsiteX5" fmla="*/ 4236720 w 5036820"/>
                  <a:gd name="connsiteY5" fmla="*/ 4362450 h 4892040"/>
                  <a:gd name="connsiteX6" fmla="*/ 5036820 w 5036820"/>
                  <a:gd name="connsiteY6" fmla="*/ 1916430 h 4892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036820" h="4892040">
                    <a:moveTo>
                      <a:pt x="5036820" y="1916430"/>
                    </a:moveTo>
                    <a:lnTo>
                      <a:pt x="3319780" y="0"/>
                    </a:lnTo>
                    <a:lnTo>
                      <a:pt x="800100" y="529590"/>
                    </a:lnTo>
                    <a:lnTo>
                      <a:pt x="0" y="2975610"/>
                    </a:lnTo>
                    <a:lnTo>
                      <a:pt x="1717040" y="4892040"/>
                    </a:lnTo>
                    <a:lnTo>
                      <a:pt x="4236720" y="4362450"/>
                    </a:lnTo>
                    <a:lnTo>
                      <a:pt x="5036820" y="1916430"/>
                    </a:lnTo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6350" cap="flat" cmpd="sng" algn="ctr">
                <a:noFill/>
                <a:prstDash val="solid"/>
                <a:miter lim="800000"/>
              </a:ln>
              <a:effectLst/>
              <a:extLst>
                <a:ext uri="{91240B29-F687-4F45-9708-019B960494DF}">
                  <a14:hiddenLine xmlns:a14="http://schemas.microsoft.com/office/drawing/2010/main" w="6350">
                    <a:solidFill>
                      <a:schemeClr val="accent1"/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 dirty="0">
                  <a:solidFill>
                    <a:schemeClr val="accent1">
                      <a:lumMod val="60000"/>
                      <a:lumOff val="40000"/>
                    </a:schemeClr>
                  </a:solidFill>
                </a:endParaRPr>
              </a:p>
            </p:txBody>
          </p:sp>
          <p:sp>
            <p:nvSpPr>
              <p:cNvPr id="102" name="任意多边形: 形状 4"/>
              <p:cNvSpPr/>
              <p:nvPr>
                <p:custDataLst>
                  <p:tags r:id="rId22"/>
                </p:custDataLst>
              </p:nvPr>
            </p:nvSpPr>
            <p:spPr>
              <a:xfrm>
                <a:off x="885190" y="612140"/>
                <a:ext cx="4592320" cy="5138420"/>
              </a:xfrm>
              <a:custGeom>
                <a:avLst/>
                <a:gdLst>
                  <a:gd name="connsiteX0" fmla="*/ 4451350 w 4592320"/>
                  <a:gd name="connsiteY0" fmla="*/ 3976370 h 5138420"/>
                  <a:gd name="connsiteX1" fmla="*/ 4592320 w 4592320"/>
                  <a:gd name="connsiteY1" fmla="*/ 1405890 h 5138420"/>
                  <a:gd name="connsiteX2" fmla="*/ 2437130 w 4592320"/>
                  <a:gd name="connsiteY2" fmla="*/ 0 h 5138420"/>
                  <a:gd name="connsiteX3" fmla="*/ 140970 w 4592320"/>
                  <a:gd name="connsiteY3" fmla="*/ 1162050 h 5138420"/>
                  <a:gd name="connsiteX4" fmla="*/ 0 w 4592320"/>
                  <a:gd name="connsiteY4" fmla="*/ 3732530 h 5138420"/>
                  <a:gd name="connsiteX5" fmla="*/ 2155190 w 4592320"/>
                  <a:gd name="connsiteY5" fmla="*/ 5138420 h 5138420"/>
                  <a:gd name="connsiteX6" fmla="*/ 4451350 w 4592320"/>
                  <a:gd name="connsiteY6" fmla="*/ 3976370 h 51384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592320" h="5138420">
                    <a:moveTo>
                      <a:pt x="4451350" y="3976370"/>
                    </a:moveTo>
                    <a:lnTo>
                      <a:pt x="4592320" y="1405890"/>
                    </a:lnTo>
                    <a:lnTo>
                      <a:pt x="2437130" y="0"/>
                    </a:lnTo>
                    <a:lnTo>
                      <a:pt x="140970" y="1162050"/>
                    </a:lnTo>
                    <a:lnTo>
                      <a:pt x="0" y="3732530"/>
                    </a:lnTo>
                    <a:lnTo>
                      <a:pt x="2155190" y="5138420"/>
                    </a:lnTo>
                    <a:lnTo>
                      <a:pt x="4451350" y="3976370"/>
                    </a:lnTo>
                  </a:path>
                </a:pathLst>
              </a:custGeom>
              <a:solidFill>
                <a:schemeClr val="accent1"/>
              </a:solidFill>
              <a:ln w="6350" cap="flat" cmpd="sng" algn="ctr">
                <a:noFill/>
                <a:prstDash val="solid"/>
                <a:miter lim="800000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p:grpSp>
        <p:sp>
          <p:nvSpPr>
            <p:cNvPr id="103" name="任意多边形: 形状 6"/>
            <p:cNvSpPr/>
            <p:nvPr>
              <p:custDataLst>
                <p:tags r:id="rId19"/>
              </p:custDataLst>
            </p:nvPr>
          </p:nvSpPr>
          <p:spPr>
            <a:xfrm>
              <a:off x="1463477" y="1643353"/>
              <a:ext cx="652552" cy="1156540"/>
            </a:xfrm>
            <a:custGeom>
              <a:avLst/>
              <a:gdLst/>
              <a:ahLst/>
              <a:cxnLst/>
              <a:rect l="0" t="0" r="0" b="0"/>
              <a:pathLst>
                <a:path w="1762761" h="3124201">
                  <a:moveTo>
                    <a:pt x="765810" y="34290"/>
                  </a:moveTo>
                  <a:lnTo>
                    <a:pt x="1103630" y="33020"/>
                  </a:lnTo>
                  <a:cubicBezTo>
                    <a:pt x="1132840" y="33020"/>
                    <a:pt x="1158240" y="25400"/>
                    <a:pt x="1178560" y="13970"/>
                  </a:cubicBezTo>
                  <a:cubicBezTo>
                    <a:pt x="1201420" y="0"/>
                    <a:pt x="1230630" y="15240"/>
                    <a:pt x="1230630" y="41910"/>
                  </a:cubicBezTo>
                  <a:lnTo>
                    <a:pt x="1242060" y="2278380"/>
                  </a:lnTo>
                  <a:cubicBezTo>
                    <a:pt x="1236980" y="2548890"/>
                    <a:pt x="1291590" y="2602230"/>
                    <a:pt x="1357630" y="2600960"/>
                  </a:cubicBezTo>
                  <a:lnTo>
                    <a:pt x="1607820" y="2599690"/>
                  </a:lnTo>
                  <a:cubicBezTo>
                    <a:pt x="1691640" y="2599690"/>
                    <a:pt x="1761490" y="2667000"/>
                    <a:pt x="1761490" y="2752090"/>
                  </a:cubicBezTo>
                  <a:lnTo>
                    <a:pt x="1762760" y="2962910"/>
                  </a:lnTo>
                  <a:cubicBezTo>
                    <a:pt x="1762760" y="3046730"/>
                    <a:pt x="1695451" y="3116580"/>
                    <a:pt x="1610360" y="3116580"/>
                  </a:cubicBezTo>
                  <a:lnTo>
                    <a:pt x="166371" y="3124200"/>
                  </a:lnTo>
                  <a:cubicBezTo>
                    <a:pt x="82550" y="3124200"/>
                    <a:pt x="12700" y="3056890"/>
                    <a:pt x="12700" y="2971800"/>
                  </a:cubicBezTo>
                  <a:lnTo>
                    <a:pt x="11430" y="2760980"/>
                  </a:lnTo>
                  <a:cubicBezTo>
                    <a:pt x="11430" y="2677160"/>
                    <a:pt x="78740" y="2607310"/>
                    <a:pt x="163830" y="2607310"/>
                  </a:cubicBezTo>
                  <a:lnTo>
                    <a:pt x="389890" y="2606040"/>
                  </a:lnTo>
                  <a:cubicBezTo>
                    <a:pt x="473710" y="2606040"/>
                    <a:pt x="542290" y="2537460"/>
                    <a:pt x="542290" y="2452370"/>
                  </a:cubicBezTo>
                  <a:lnTo>
                    <a:pt x="534670" y="969010"/>
                  </a:lnTo>
                  <a:cubicBezTo>
                    <a:pt x="534670" y="862330"/>
                    <a:pt x="426720" y="788670"/>
                    <a:pt x="326390" y="826770"/>
                  </a:cubicBezTo>
                  <a:cubicBezTo>
                    <a:pt x="276860" y="845820"/>
                    <a:pt x="238760" y="858520"/>
                    <a:pt x="204470" y="869950"/>
                  </a:cubicBezTo>
                  <a:cubicBezTo>
                    <a:pt x="106680" y="902970"/>
                    <a:pt x="3810" y="831850"/>
                    <a:pt x="2540" y="727710"/>
                  </a:cubicBezTo>
                  <a:cubicBezTo>
                    <a:pt x="2540" y="687070"/>
                    <a:pt x="1270" y="647700"/>
                    <a:pt x="1270" y="613410"/>
                  </a:cubicBezTo>
                  <a:cubicBezTo>
                    <a:pt x="0" y="554990"/>
                    <a:pt x="33020" y="502920"/>
                    <a:pt x="83820" y="476250"/>
                  </a:cubicBezTo>
                  <a:cubicBezTo>
                    <a:pt x="307340" y="360680"/>
                    <a:pt x="496570" y="269240"/>
                    <a:pt x="651510" y="87630"/>
                  </a:cubicBezTo>
                  <a:cubicBezTo>
                    <a:pt x="679450" y="54610"/>
                    <a:pt x="721360" y="34290"/>
                    <a:pt x="765810" y="34290"/>
                  </a:cubicBezTo>
                  <a:close/>
                </a:path>
              </a:pathLst>
            </a:cu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rgbClr val="FF0000"/>
                </a:solidFill>
              </a:endParaRPr>
            </a:p>
          </p:txBody>
        </p:sp>
      </p:grpSp>
      <p:grpSp>
        <p:nvGrpSpPr>
          <p:cNvPr id="104" name="组合 103"/>
          <p:cNvGrpSpPr>
            <a:grpSpLocks noChangeAspect="1"/>
          </p:cNvGrpSpPr>
          <p:nvPr>
            <p:custDataLst>
              <p:tags r:id="rId2"/>
            </p:custDataLst>
          </p:nvPr>
        </p:nvGrpSpPr>
        <p:grpSpPr>
          <a:xfrm>
            <a:off x="1472565" y="2641600"/>
            <a:ext cx="522605" cy="521970"/>
            <a:chOff x="2995313" y="1281817"/>
            <a:chExt cx="1905000" cy="1902179"/>
          </a:xfrm>
        </p:grpSpPr>
        <p:grpSp>
          <p:nvGrpSpPr>
            <p:cNvPr id="105" name="组合 104"/>
            <p:cNvGrpSpPr/>
            <p:nvPr/>
          </p:nvGrpSpPr>
          <p:grpSpPr>
            <a:xfrm>
              <a:off x="2995313" y="1281817"/>
              <a:ext cx="1905000" cy="1902179"/>
              <a:chOff x="595630" y="612140"/>
              <a:chExt cx="5146040" cy="5138420"/>
            </a:xfrm>
          </p:grpSpPr>
          <p:sp>
            <p:nvSpPr>
              <p:cNvPr id="106" name="任意多边形: 形状 8"/>
              <p:cNvSpPr/>
              <p:nvPr>
                <p:custDataLst>
                  <p:tags r:id="rId15"/>
                </p:custDataLst>
              </p:nvPr>
            </p:nvSpPr>
            <p:spPr>
              <a:xfrm>
                <a:off x="595630" y="927100"/>
                <a:ext cx="5146040" cy="4457700"/>
              </a:xfrm>
              <a:custGeom>
                <a:avLst/>
                <a:gdLst>
                  <a:gd name="connsiteX0" fmla="*/ 3859530 w 5146040"/>
                  <a:gd name="connsiteY0" fmla="*/ 0 h 4457700"/>
                  <a:gd name="connsiteX1" fmla="*/ 1286510 w 5146040"/>
                  <a:gd name="connsiteY1" fmla="*/ 0 h 4457700"/>
                  <a:gd name="connsiteX2" fmla="*/ 0 w 5146040"/>
                  <a:gd name="connsiteY2" fmla="*/ 2228850 h 4457700"/>
                  <a:gd name="connsiteX3" fmla="*/ 1286510 w 5146040"/>
                  <a:gd name="connsiteY3" fmla="*/ 4457700 h 4457700"/>
                  <a:gd name="connsiteX4" fmla="*/ 3859530 w 5146040"/>
                  <a:gd name="connsiteY4" fmla="*/ 4457700 h 4457700"/>
                  <a:gd name="connsiteX5" fmla="*/ 5146040 w 5146040"/>
                  <a:gd name="connsiteY5" fmla="*/ 2228850 h 4457700"/>
                  <a:gd name="connsiteX6" fmla="*/ 3859530 w 5146040"/>
                  <a:gd name="connsiteY6" fmla="*/ 0 h 4457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146040" h="4457700">
                    <a:moveTo>
                      <a:pt x="3859530" y="0"/>
                    </a:moveTo>
                    <a:lnTo>
                      <a:pt x="1286510" y="0"/>
                    </a:lnTo>
                    <a:lnTo>
                      <a:pt x="0" y="2228850"/>
                    </a:lnTo>
                    <a:lnTo>
                      <a:pt x="1286510" y="4457700"/>
                    </a:lnTo>
                    <a:lnTo>
                      <a:pt x="3859530" y="4457700"/>
                    </a:lnTo>
                    <a:lnTo>
                      <a:pt x="5146040" y="2228850"/>
                    </a:lnTo>
                    <a:lnTo>
                      <a:pt x="3859530" y="0"/>
                    </a:lnTo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6350" cap="flat" cmpd="sng" algn="ctr">
                <a:noFill/>
                <a:prstDash val="solid"/>
                <a:miter lim="800000"/>
              </a:ln>
              <a:effectLst/>
              <a:extLst>
                <a:ext uri="{91240B29-F687-4F45-9708-019B960494DF}">
                  <a14:hiddenLine xmlns:a14="http://schemas.microsoft.com/office/drawing/2010/main" w="6350">
                    <a:solidFill>
                      <a:schemeClr val="accent1"/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07" name="任意多边形: 形状 9"/>
              <p:cNvSpPr/>
              <p:nvPr>
                <p:custDataLst>
                  <p:tags r:id="rId16"/>
                </p:custDataLst>
              </p:nvPr>
            </p:nvSpPr>
            <p:spPr>
              <a:xfrm>
                <a:off x="624840" y="709930"/>
                <a:ext cx="5036820" cy="4892040"/>
              </a:xfrm>
              <a:custGeom>
                <a:avLst/>
                <a:gdLst>
                  <a:gd name="connsiteX0" fmla="*/ 5036820 w 5036820"/>
                  <a:gd name="connsiteY0" fmla="*/ 1916430 h 4892040"/>
                  <a:gd name="connsiteX1" fmla="*/ 3319780 w 5036820"/>
                  <a:gd name="connsiteY1" fmla="*/ 0 h 4892040"/>
                  <a:gd name="connsiteX2" fmla="*/ 800100 w 5036820"/>
                  <a:gd name="connsiteY2" fmla="*/ 529590 h 4892040"/>
                  <a:gd name="connsiteX3" fmla="*/ 0 w 5036820"/>
                  <a:gd name="connsiteY3" fmla="*/ 2975610 h 4892040"/>
                  <a:gd name="connsiteX4" fmla="*/ 1717040 w 5036820"/>
                  <a:gd name="connsiteY4" fmla="*/ 4892040 h 4892040"/>
                  <a:gd name="connsiteX5" fmla="*/ 4236720 w 5036820"/>
                  <a:gd name="connsiteY5" fmla="*/ 4362450 h 4892040"/>
                  <a:gd name="connsiteX6" fmla="*/ 5036820 w 5036820"/>
                  <a:gd name="connsiteY6" fmla="*/ 1916430 h 4892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036820" h="4892040">
                    <a:moveTo>
                      <a:pt x="5036820" y="1916430"/>
                    </a:moveTo>
                    <a:lnTo>
                      <a:pt x="3319780" y="0"/>
                    </a:lnTo>
                    <a:lnTo>
                      <a:pt x="800100" y="529590"/>
                    </a:lnTo>
                    <a:lnTo>
                      <a:pt x="0" y="2975610"/>
                    </a:lnTo>
                    <a:lnTo>
                      <a:pt x="1717040" y="4892040"/>
                    </a:lnTo>
                    <a:lnTo>
                      <a:pt x="4236720" y="4362450"/>
                    </a:lnTo>
                    <a:lnTo>
                      <a:pt x="5036820" y="1916430"/>
                    </a:lnTo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6350" cap="flat" cmpd="sng" algn="ctr">
                <a:noFill/>
                <a:prstDash val="solid"/>
                <a:miter lim="800000"/>
              </a:ln>
              <a:effectLst/>
              <a:extLst>
                <a:ext uri="{91240B29-F687-4F45-9708-019B960494DF}">
                  <a14:hiddenLine xmlns:a14="http://schemas.microsoft.com/office/drawing/2010/main" w="6350">
                    <a:solidFill>
                      <a:schemeClr val="accent1"/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08" name="任意多边形: 形状 10"/>
              <p:cNvSpPr/>
              <p:nvPr>
                <p:custDataLst>
                  <p:tags r:id="rId17"/>
                </p:custDataLst>
              </p:nvPr>
            </p:nvSpPr>
            <p:spPr>
              <a:xfrm>
                <a:off x="821690" y="612140"/>
                <a:ext cx="4592320" cy="5138420"/>
              </a:xfrm>
              <a:custGeom>
                <a:avLst/>
                <a:gdLst>
                  <a:gd name="connsiteX0" fmla="*/ 4451350 w 4592320"/>
                  <a:gd name="connsiteY0" fmla="*/ 3976370 h 5138420"/>
                  <a:gd name="connsiteX1" fmla="*/ 4592320 w 4592320"/>
                  <a:gd name="connsiteY1" fmla="*/ 1405890 h 5138420"/>
                  <a:gd name="connsiteX2" fmla="*/ 2437130 w 4592320"/>
                  <a:gd name="connsiteY2" fmla="*/ 0 h 5138420"/>
                  <a:gd name="connsiteX3" fmla="*/ 140970 w 4592320"/>
                  <a:gd name="connsiteY3" fmla="*/ 1162050 h 5138420"/>
                  <a:gd name="connsiteX4" fmla="*/ 0 w 4592320"/>
                  <a:gd name="connsiteY4" fmla="*/ 3732530 h 5138420"/>
                  <a:gd name="connsiteX5" fmla="*/ 2155190 w 4592320"/>
                  <a:gd name="connsiteY5" fmla="*/ 5138420 h 5138420"/>
                  <a:gd name="connsiteX6" fmla="*/ 4451350 w 4592320"/>
                  <a:gd name="connsiteY6" fmla="*/ 3976370 h 51384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592320" h="5138420">
                    <a:moveTo>
                      <a:pt x="4451350" y="3976370"/>
                    </a:moveTo>
                    <a:lnTo>
                      <a:pt x="4592320" y="1405890"/>
                    </a:lnTo>
                    <a:lnTo>
                      <a:pt x="2437130" y="0"/>
                    </a:lnTo>
                    <a:lnTo>
                      <a:pt x="140970" y="1162050"/>
                    </a:lnTo>
                    <a:lnTo>
                      <a:pt x="0" y="3732530"/>
                    </a:lnTo>
                    <a:lnTo>
                      <a:pt x="2155190" y="5138420"/>
                    </a:lnTo>
                    <a:lnTo>
                      <a:pt x="4451350" y="3976370"/>
                    </a:lnTo>
                  </a:path>
                </a:pathLst>
              </a:custGeom>
              <a:solidFill>
                <a:schemeClr val="accent1"/>
              </a:solidFill>
              <a:ln w="6350" cap="flat" cmpd="sng" algn="ctr">
                <a:noFill/>
                <a:prstDash val="solid"/>
                <a:miter lim="800000"/>
              </a:ln>
              <a:effectLst/>
              <a:extLst>
                <a:ext uri="{91240B29-F687-4F45-9708-019B960494DF}">
                  <a14:hiddenLine xmlns:a14="http://schemas.microsoft.com/office/drawing/2010/main" w="6350">
                    <a:solidFill>
                      <a:schemeClr val="accent1"/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p:grpSp>
        <p:sp>
          <p:nvSpPr>
            <p:cNvPr id="109" name="任意多边形: 形状 12"/>
            <p:cNvSpPr/>
            <p:nvPr>
              <p:custDataLst>
                <p:tags r:id="rId14"/>
              </p:custDataLst>
            </p:nvPr>
          </p:nvSpPr>
          <p:spPr>
            <a:xfrm>
              <a:off x="3599441" y="1633480"/>
              <a:ext cx="697685" cy="1087900"/>
            </a:xfrm>
            <a:custGeom>
              <a:avLst/>
              <a:gdLst/>
              <a:ahLst/>
              <a:cxnLst/>
              <a:rect l="0" t="0" r="0" b="0"/>
              <a:pathLst>
                <a:path w="1884680" h="2938781">
                  <a:moveTo>
                    <a:pt x="417830" y="1035050"/>
                  </a:moveTo>
                  <a:lnTo>
                    <a:pt x="132080" y="979170"/>
                  </a:lnTo>
                  <a:cubicBezTo>
                    <a:pt x="52070" y="963930"/>
                    <a:pt x="0" y="885190"/>
                    <a:pt x="17780" y="806450"/>
                  </a:cubicBezTo>
                  <a:cubicBezTo>
                    <a:pt x="134620" y="271780"/>
                    <a:pt x="443230" y="3810"/>
                    <a:pt x="943610" y="1270"/>
                  </a:cubicBezTo>
                  <a:cubicBezTo>
                    <a:pt x="1236980" y="0"/>
                    <a:pt x="1460500" y="80010"/>
                    <a:pt x="1615440" y="242570"/>
                  </a:cubicBezTo>
                  <a:cubicBezTo>
                    <a:pt x="1769110" y="405130"/>
                    <a:pt x="1846580" y="604520"/>
                    <a:pt x="1847850" y="839470"/>
                  </a:cubicBezTo>
                  <a:cubicBezTo>
                    <a:pt x="1849120" y="1082040"/>
                    <a:pt x="1765300" y="1320800"/>
                    <a:pt x="1597660" y="1553210"/>
                  </a:cubicBezTo>
                  <a:cubicBezTo>
                    <a:pt x="1478280" y="1718310"/>
                    <a:pt x="1285240" y="1903730"/>
                    <a:pt x="1016000" y="2108200"/>
                  </a:cubicBezTo>
                  <a:cubicBezTo>
                    <a:pt x="905510" y="2193290"/>
                    <a:pt x="966470" y="2369820"/>
                    <a:pt x="1104900" y="2369820"/>
                  </a:cubicBezTo>
                  <a:lnTo>
                    <a:pt x="1617979" y="2367280"/>
                  </a:lnTo>
                  <a:cubicBezTo>
                    <a:pt x="1766570" y="2366010"/>
                    <a:pt x="1884679" y="2493010"/>
                    <a:pt x="1873250" y="2641600"/>
                  </a:cubicBezTo>
                  <a:lnTo>
                    <a:pt x="1861820" y="2797810"/>
                  </a:lnTo>
                  <a:cubicBezTo>
                    <a:pt x="1855470" y="2874010"/>
                    <a:pt x="1793240" y="2932430"/>
                    <a:pt x="1717040" y="2932430"/>
                  </a:cubicBezTo>
                  <a:lnTo>
                    <a:pt x="147320" y="2938780"/>
                  </a:lnTo>
                  <a:cubicBezTo>
                    <a:pt x="67310" y="2938780"/>
                    <a:pt x="1270" y="2874010"/>
                    <a:pt x="1270" y="2794000"/>
                  </a:cubicBezTo>
                  <a:lnTo>
                    <a:pt x="0" y="2440940"/>
                  </a:lnTo>
                  <a:cubicBezTo>
                    <a:pt x="0" y="2399030"/>
                    <a:pt x="17780" y="2358390"/>
                    <a:pt x="49530" y="2330450"/>
                  </a:cubicBezTo>
                  <a:cubicBezTo>
                    <a:pt x="547370" y="1897380"/>
                    <a:pt x="859790" y="1590040"/>
                    <a:pt x="985520" y="1408430"/>
                  </a:cubicBezTo>
                  <a:cubicBezTo>
                    <a:pt x="1116330" y="1220470"/>
                    <a:pt x="1181100" y="1042670"/>
                    <a:pt x="1179830" y="875030"/>
                  </a:cubicBezTo>
                  <a:cubicBezTo>
                    <a:pt x="1178560" y="635000"/>
                    <a:pt x="1087120" y="515620"/>
                    <a:pt x="906780" y="516890"/>
                  </a:cubicBezTo>
                  <a:cubicBezTo>
                    <a:pt x="797560" y="516890"/>
                    <a:pt x="718820" y="565150"/>
                    <a:pt x="669290" y="660400"/>
                  </a:cubicBezTo>
                  <a:cubicBezTo>
                    <a:pt x="635000" y="726440"/>
                    <a:pt x="608330" y="811530"/>
                    <a:pt x="590550" y="916940"/>
                  </a:cubicBezTo>
                  <a:cubicBezTo>
                    <a:pt x="575310" y="996950"/>
                    <a:pt x="497840" y="1050290"/>
                    <a:pt x="417830" y="1035050"/>
                  </a:cubicBezTo>
                  <a:close/>
                </a:path>
              </a:pathLst>
            </a:cu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</p:grpSp>
      <p:grpSp>
        <p:nvGrpSpPr>
          <p:cNvPr id="110" name="组合 109"/>
          <p:cNvGrpSpPr>
            <a:grpSpLocks noChangeAspect="1"/>
          </p:cNvGrpSpPr>
          <p:nvPr>
            <p:custDataLst>
              <p:tags r:id="rId3"/>
            </p:custDataLst>
          </p:nvPr>
        </p:nvGrpSpPr>
        <p:grpSpPr>
          <a:xfrm>
            <a:off x="1477645" y="3865245"/>
            <a:ext cx="527050" cy="527050"/>
            <a:chOff x="5154313" y="1281817"/>
            <a:chExt cx="1905000" cy="1902179"/>
          </a:xfrm>
        </p:grpSpPr>
        <p:sp>
          <p:nvSpPr>
            <p:cNvPr id="111" name="任意多边形: 形状 14"/>
            <p:cNvSpPr/>
            <p:nvPr>
              <p:custDataLst>
                <p:tags r:id="rId10"/>
              </p:custDataLst>
            </p:nvPr>
          </p:nvSpPr>
          <p:spPr>
            <a:xfrm>
              <a:off x="5154313" y="1398411"/>
              <a:ext cx="1905000" cy="1650185"/>
            </a:xfrm>
            <a:custGeom>
              <a:avLst/>
              <a:gdLst>
                <a:gd name="connsiteX0" fmla="*/ 3859530 w 5146040"/>
                <a:gd name="connsiteY0" fmla="*/ 0 h 4457700"/>
                <a:gd name="connsiteX1" fmla="*/ 1286510 w 5146040"/>
                <a:gd name="connsiteY1" fmla="*/ 0 h 4457700"/>
                <a:gd name="connsiteX2" fmla="*/ 0 w 5146040"/>
                <a:gd name="connsiteY2" fmla="*/ 2228850 h 4457700"/>
                <a:gd name="connsiteX3" fmla="*/ 1286510 w 5146040"/>
                <a:gd name="connsiteY3" fmla="*/ 4457700 h 4457700"/>
                <a:gd name="connsiteX4" fmla="*/ 3859530 w 5146040"/>
                <a:gd name="connsiteY4" fmla="*/ 4457700 h 4457700"/>
                <a:gd name="connsiteX5" fmla="*/ 5146040 w 5146040"/>
                <a:gd name="connsiteY5" fmla="*/ 2228850 h 4457700"/>
                <a:gd name="connsiteX6" fmla="*/ 3859530 w 5146040"/>
                <a:gd name="connsiteY6" fmla="*/ 0 h 445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46040" h="4457700">
                  <a:moveTo>
                    <a:pt x="3859530" y="0"/>
                  </a:moveTo>
                  <a:lnTo>
                    <a:pt x="1286510" y="0"/>
                  </a:lnTo>
                  <a:lnTo>
                    <a:pt x="0" y="2228850"/>
                  </a:lnTo>
                  <a:lnTo>
                    <a:pt x="1286510" y="4457700"/>
                  </a:lnTo>
                  <a:lnTo>
                    <a:pt x="3859530" y="4457700"/>
                  </a:lnTo>
                  <a:lnTo>
                    <a:pt x="5146040" y="2228850"/>
                  </a:lnTo>
                  <a:lnTo>
                    <a:pt x="3859530" y="0"/>
                  </a:lnTo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6350" cap="flat" cmpd="sng" algn="ctr">
              <a:noFill/>
              <a:prstDash val="solid"/>
              <a:miter lim="800000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accent1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12" name="任意多边形: 形状 15"/>
            <p:cNvSpPr/>
            <p:nvPr>
              <p:custDataLst>
                <p:tags r:id="rId11"/>
              </p:custDataLst>
            </p:nvPr>
          </p:nvSpPr>
          <p:spPr>
            <a:xfrm>
              <a:off x="5165126" y="1318018"/>
              <a:ext cx="1864568" cy="1810972"/>
            </a:xfrm>
            <a:custGeom>
              <a:avLst/>
              <a:gdLst>
                <a:gd name="connsiteX0" fmla="*/ 5036820 w 5036820"/>
                <a:gd name="connsiteY0" fmla="*/ 1916430 h 4892040"/>
                <a:gd name="connsiteX1" fmla="*/ 3319780 w 5036820"/>
                <a:gd name="connsiteY1" fmla="*/ 0 h 4892040"/>
                <a:gd name="connsiteX2" fmla="*/ 800100 w 5036820"/>
                <a:gd name="connsiteY2" fmla="*/ 529590 h 4892040"/>
                <a:gd name="connsiteX3" fmla="*/ 0 w 5036820"/>
                <a:gd name="connsiteY3" fmla="*/ 2975610 h 4892040"/>
                <a:gd name="connsiteX4" fmla="*/ 1717040 w 5036820"/>
                <a:gd name="connsiteY4" fmla="*/ 4892040 h 4892040"/>
                <a:gd name="connsiteX5" fmla="*/ 4236720 w 5036820"/>
                <a:gd name="connsiteY5" fmla="*/ 4362450 h 4892040"/>
                <a:gd name="connsiteX6" fmla="*/ 5036820 w 5036820"/>
                <a:gd name="connsiteY6" fmla="*/ 1916430 h 4892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36820" h="4892040">
                  <a:moveTo>
                    <a:pt x="5036820" y="1916430"/>
                  </a:moveTo>
                  <a:lnTo>
                    <a:pt x="3319780" y="0"/>
                  </a:lnTo>
                  <a:lnTo>
                    <a:pt x="800100" y="529590"/>
                  </a:lnTo>
                  <a:lnTo>
                    <a:pt x="0" y="2975610"/>
                  </a:lnTo>
                  <a:lnTo>
                    <a:pt x="1717040" y="4892040"/>
                  </a:lnTo>
                  <a:lnTo>
                    <a:pt x="4236720" y="4362450"/>
                  </a:lnTo>
                  <a:lnTo>
                    <a:pt x="5036820" y="1916430"/>
                  </a:lnTo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6350" cap="flat" cmpd="sng" algn="ctr">
              <a:noFill/>
              <a:prstDash val="solid"/>
              <a:miter lim="800000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113" name="任意多边形: 形状 16"/>
            <p:cNvSpPr/>
            <p:nvPr>
              <p:custDataLst>
                <p:tags r:id="rId12"/>
              </p:custDataLst>
            </p:nvPr>
          </p:nvSpPr>
          <p:spPr>
            <a:xfrm>
              <a:off x="5237998" y="1281817"/>
              <a:ext cx="1700020" cy="1902179"/>
            </a:xfrm>
            <a:custGeom>
              <a:avLst/>
              <a:gdLst>
                <a:gd name="connsiteX0" fmla="*/ 4451350 w 4592320"/>
                <a:gd name="connsiteY0" fmla="*/ 3976370 h 5138420"/>
                <a:gd name="connsiteX1" fmla="*/ 4592320 w 4592320"/>
                <a:gd name="connsiteY1" fmla="*/ 1405890 h 5138420"/>
                <a:gd name="connsiteX2" fmla="*/ 2437130 w 4592320"/>
                <a:gd name="connsiteY2" fmla="*/ 0 h 5138420"/>
                <a:gd name="connsiteX3" fmla="*/ 140970 w 4592320"/>
                <a:gd name="connsiteY3" fmla="*/ 1162050 h 5138420"/>
                <a:gd name="connsiteX4" fmla="*/ 0 w 4592320"/>
                <a:gd name="connsiteY4" fmla="*/ 3732530 h 5138420"/>
                <a:gd name="connsiteX5" fmla="*/ 2155190 w 4592320"/>
                <a:gd name="connsiteY5" fmla="*/ 5138420 h 5138420"/>
                <a:gd name="connsiteX6" fmla="*/ 4451350 w 4592320"/>
                <a:gd name="connsiteY6" fmla="*/ 3976370 h 5138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92320" h="5138420">
                  <a:moveTo>
                    <a:pt x="4451350" y="3976370"/>
                  </a:moveTo>
                  <a:lnTo>
                    <a:pt x="4592320" y="1405890"/>
                  </a:lnTo>
                  <a:lnTo>
                    <a:pt x="2437130" y="0"/>
                  </a:lnTo>
                  <a:lnTo>
                    <a:pt x="140970" y="1162050"/>
                  </a:lnTo>
                  <a:lnTo>
                    <a:pt x="0" y="3732530"/>
                  </a:lnTo>
                  <a:lnTo>
                    <a:pt x="2155190" y="5138420"/>
                  </a:lnTo>
                  <a:lnTo>
                    <a:pt x="4451350" y="3976370"/>
                  </a:lnTo>
                </a:path>
              </a:pathLst>
            </a:custGeom>
            <a:solidFill>
              <a:schemeClr val="accent1"/>
            </a:solidFill>
            <a:ln w="6350" cap="flat" cmpd="sng" algn="ctr">
              <a:noFill/>
              <a:prstDash val="solid"/>
              <a:miter lim="800000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14" name="任意多边形: 形状 18"/>
            <p:cNvSpPr/>
            <p:nvPr>
              <p:custDataLst>
                <p:tags r:id="rId13"/>
              </p:custDataLst>
            </p:nvPr>
          </p:nvSpPr>
          <p:spPr>
            <a:xfrm>
              <a:off x="5755620" y="1642413"/>
              <a:ext cx="722133" cy="1121750"/>
            </a:xfrm>
            <a:custGeom>
              <a:avLst/>
              <a:gdLst/>
              <a:ahLst/>
              <a:cxnLst/>
              <a:rect l="0" t="0" r="0" b="0"/>
              <a:pathLst>
                <a:path w="1950721" h="3030221">
                  <a:moveTo>
                    <a:pt x="455930" y="835660"/>
                  </a:moveTo>
                  <a:lnTo>
                    <a:pt x="256540" y="798830"/>
                  </a:lnTo>
                  <a:cubicBezTo>
                    <a:pt x="144780" y="778510"/>
                    <a:pt x="80010" y="657860"/>
                    <a:pt x="127000" y="553720"/>
                  </a:cubicBezTo>
                  <a:cubicBezTo>
                    <a:pt x="294640" y="187960"/>
                    <a:pt x="591820" y="3810"/>
                    <a:pt x="1014730" y="1270"/>
                  </a:cubicBezTo>
                  <a:cubicBezTo>
                    <a:pt x="1287780" y="0"/>
                    <a:pt x="1499870" y="69850"/>
                    <a:pt x="1653540" y="209550"/>
                  </a:cubicBezTo>
                  <a:cubicBezTo>
                    <a:pt x="1807210" y="350520"/>
                    <a:pt x="1884680" y="541020"/>
                    <a:pt x="1885950" y="783590"/>
                  </a:cubicBezTo>
                  <a:cubicBezTo>
                    <a:pt x="1887220" y="994410"/>
                    <a:pt x="1819910" y="1163320"/>
                    <a:pt x="1685290" y="1290320"/>
                  </a:cubicBezTo>
                  <a:cubicBezTo>
                    <a:pt x="1605280" y="1365250"/>
                    <a:pt x="1607820" y="1494790"/>
                    <a:pt x="1695450" y="1560830"/>
                  </a:cubicBezTo>
                  <a:cubicBezTo>
                    <a:pt x="1864360" y="1686560"/>
                    <a:pt x="1948180" y="1879600"/>
                    <a:pt x="1949450" y="2137410"/>
                  </a:cubicBezTo>
                  <a:cubicBezTo>
                    <a:pt x="1950720" y="2426970"/>
                    <a:pt x="1861820" y="2647950"/>
                    <a:pt x="1681480" y="2799080"/>
                  </a:cubicBezTo>
                  <a:cubicBezTo>
                    <a:pt x="1501140" y="2950210"/>
                    <a:pt x="1271270" y="3027680"/>
                    <a:pt x="991870" y="3028950"/>
                  </a:cubicBezTo>
                  <a:cubicBezTo>
                    <a:pt x="740410" y="3030220"/>
                    <a:pt x="521970" y="2965450"/>
                    <a:pt x="336550" y="2834640"/>
                  </a:cubicBezTo>
                  <a:cubicBezTo>
                    <a:pt x="190500" y="2731770"/>
                    <a:pt x="88900" y="2573020"/>
                    <a:pt x="27940" y="2357120"/>
                  </a:cubicBezTo>
                  <a:cubicBezTo>
                    <a:pt x="0" y="2255520"/>
                    <a:pt x="64770" y="2152650"/>
                    <a:pt x="167640" y="2134870"/>
                  </a:cubicBezTo>
                  <a:lnTo>
                    <a:pt x="387350" y="2096770"/>
                  </a:lnTo>
                  <a:cubicBezTo>
                    <a:pt x="474980" y="2081530"/>
                    <a:pt x="561340" y="2134870"/>
                    <a:pt x="585470" y="2219961"/>
                  </a:cubicBezTo>
                  <a:cubicBezTo>
                    <a:pt x="640080" y="2410461"/>
                    <a:pt x="759460" y="2505711"/>
                    <a:pt x="942340" y="2504440"/>
                  </a:cubicBezTo>
                  <a:cubicBezTo>
                    <a:pt x="1046480" y="2504440"/>
                    <a:pt x="1130300" y="2468881"/>
                    <a:pt x="1191260" y="2397761"/>
                  </a:cubicBezTo>
                  <a:cubicBezTo>
                    <a:pt x="1252220" y="2326640"/>
                    <a:pt x="1282700" y="2226311"/>
                    <a:pt x="1282700" y="2095501"/>
                  </a:cubicBezTo>
                  <a:cubicBezTo>
                    <a:pt x="1281430" y="1828801"/>
                    <a:pt x="1130300" y="1695451"/>
                    <a:pt x="829310" y="1697991"/>
                  </a:cubicBezTo>
                  <a:lnTo>
                    <a:pt x="829310" y="1697991"/>
                  </a:lnTo>
                  <a:cubicBezTo>
                    <a:pt x="731520" y="1699261"/>
                    <a:pt x="650240" y="1620521"/>
                    <a:pt x="650240" y="1522731"/>
                  </a:cubicBezTo>
                  <a:lnTo>
                    <a:pt x="650240" y="1402081"/>
                  </a:lnTo>
                  <a:cubicBezTo>
                    <a:pt x="650240" y="1304291"/>
                    <a:pt x="728980" y="1225551"/>
                    <a:pt x="825500" y="1224281"/>
                  </a:cubicBezTo>
                  <a:lnTo>
                    <a:pt x="828040" y="1224281"/>
                  </a:lnTo>
                  <a:cubicBezTo>
                    <a:pt x="924560" y="1224281"/>
                    <a:pt x="999490" y="1214121"/>
                    <a:pt x="1054100" y="1196341"/>
                  </a:cubicBezTo>
                  <a:cubicBezTo>
                    <a:pt x="1108710" y="1178561"/>
                    <a:pt x="1154430" y="1140461"/>
                    <a:pt x="1189990" y="1082041"/>
                  </a:cubicBezTo>
                  <a:cubicBezTo>
                    <a:pt x="1226820" y="1024891"/>
                    <a:pt x="1244600" y="948691"/>
                    <a:pt x="1243331" y="855981"/>
                  </a:cubicBezTo>
                  <a:cubicBezTo>
                    <a:pt x="1242060" y="618491"/>
                    <a:pt x="1143001" y="499111"/>
                    <a:pt x="946151" y="500381"/>
                  </a:cubicBezTo>
                  <a:cubicBezTo>
                    <a:pt x="810261" y="501651"/>
                    <a:pt x="711201" y="576581"/>
                    <a:pt x="650241" y="725171"/>
                  </a:cubicBezTo>
                  <a:cubicBezTo>
                    <a:pt x="619760" y="805180"/>
                    <a:pt x="539750" y="850900"/>
                    <a:pt x="455930" y="835660"/>
                  </a:cubicBezTo>
                  <a:close/>
                </a:path>
              </a:pathLst>
            </a:custGeom>
            <a:solidFill>
              <a:srgbClr val="F9F9F9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</p:grpSp>
      <p:grpSp>
        <p:nvGrpSpPr>
          <p:cNvPr id="115" name="组合 114"/>
          <p:cNvGrpSpPr>
            <a:grpSpLocks noChangeAspect="1"/>
          </p:cNvGrpSpPr>
          <p:nvPr>
            <p:custDataLst>
              <p:tags r:id="rId4"/>
            </p:custDataLst>
          </p:nvPr>
        </p:nvGrpSpPr>
        <p:grpSpPr>
          <a:xfrm>
            <a:off x="1493520" y="5114925"/>
            <a:ext cx="515620" cy="514985"/>
            <a:chOff x="7313313" y="1281817"/>
            <a:chExt cx="1905000" cy="1902179"/>
          </a:xfrm>
        </p:grpSpPr>
        <p:sp>
          <p:nvSpPr>
            <p:cNvPr id="116" name="任意多边形: 形状 20"/>
            <p:cNvSpPr/>
            <p:nvPr>
              <p:custDataLst>
                <p:tags r:id="rId6"/>
              </p:custDataLst>
            </p:nvPr>
          </p:nvSpPr>
          <p:spPr>
            <a:xfrm>
              <a:off x="7313313" y="1398411"/>
              <a:ext cx="1905000" cy="1650185"/>
            </a:xfrm>
            <a:custGeom>
              <a:avLst/>
              <a:gdLst>
                <a:gd name="connsiteX0" fmla="*/ 3859530 w 5146040"/>
                <a:gd name="connsiteY0" fmla="*/ 0 h 4457700"/>
                <a:gd name="connsiteX1" fmla="*/ 1286510 w 5146040"/>
                <a:gd name="connsiteY1" fmla="*/ 0 h 4457700"/>
                <a:gd name="connsiteX2" fmla="*/ 0 w 5146040"/>
                <a:gd name="connsiteY2" fmla="*/ 2228850 h 4457700"/>
                <a:gd name="connsiteX3" fmla="*/ 1286510 w 5146040"/>
                <a:gd name="connsiteY3" fmla="*/ 4457700 h 4457700"/>
                <a:gd name="connsiteX4" fmla="*/ 3859530 w 5146040"/>
                <a:gd name="connsiteY4" fmla="*/ 4457700 h 4457700"/>
                <a:gd name="connsiteX5" fmla="*/ 5146040 w 5146040"/>
                <a:gd name="connsiteY5" fmla="*/ 2228850 h 4457700"/>
                <a:gd name="connsiteX6" fmla="*/ 3859530 w 5146040"/>
                <a:gd name="connsiteY6" fmla="*/ 0 h 445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46040" h="4457700">
                  <a:moveTo>
                    <a:pt x="3859530" y="0"/>
                  </a:moveTo>
                  <a:lnTo>
                    <a:pt x="1286510" y="0"/>
                  </a:lnTo>
                  <a:lnTo>
                    <a:pt x="0" y="2228850"/>
                  </a:lnTo>
                  <a:lnTo>
                    <a:pt x="1286510" y="4457700"/>
                  </a:lnTo>
                  <a:lnTo>
                    <a:pt x="3859530" y="4457700"/>
                  </a:lnTo>
                  <a:lnTo>
                    <a:pt x="5146040" y="2228850"/>
                  </a:lnTo>
                  <a:lnTo>
                    <a:pt x="3859530" y="0"/>
                  </a:lnTo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6350" cap="flat" cmpd="sng" algn="ctr">
              <a:noFill/>
              <a:prstDash val="solid"/>
              <a:miter lim="800000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17" name="任意多边形: 形状 21"/>
            <p:cNvSpPr/>
            <p:nvPr>
              <p:custDataLst>
                <p:tags r:id="rId7"/>
              </p:custDataLst>
            </p:nvPr>
          </p:nvSpPr>
          <p:spPr>
            <a:xfrm>
              <a:off x="7324126" y="1318018"/>
              <a:ext cx="1864568" cy="1810972"/>
            </a:xfrm>
            <a:custGeom>
              <a:avLst/>
              <a:gdLst>
                <a:gd name="connsiteX0" fmla="*/ 5036820 w 5036820"/>
                <a:gd name="connsiteY0" fmla="*/ 1916430 h 4892040"/>
                <a:gd name="connsiteX1" fmla="*/ 3319780 w 5036820"/>
                <a:gd name="connsiteY1" fmla="*/ 0 h 4892040"/>
                <a:gd name="connsiteX2" fmla="*/ 800100 w 5036820"/>
                <a:gd name="connsiteY2" fmla="*/ 529590 h 4892040"/>
                <a:gd name="connsiteX3" fmla="*/ 0 w 5036820"/>
                <a:gd name="connsiteY3" fmla="*/ 2975610 h 4892040"/>
                <a:gd name="connsiteX4" fmla="*/ 1717040 w 5036820"/>
                <a:gd name="connsiteY4" fmla="*/ 4892040 h 4892040"/>
                <a:gd name="connsiteX5" fmla="*/ 4236720 w 5036820"/>
                <a:gd name="connsiteY5" fmla="*/ 4362450 h 4892040"/>
                <a:gd name="connsiteX6" fmla="*/ 5036820 w 5036820"/>
                <a:gd name="connsiteY6" fmla="*/ 1916430 h 4892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36820" h="4892040">
                  <a:moveTo>
                    <a:pt x="5036820" y="1916430"/>
                  </a:moveTo>
                  <a:lnTo>
                    <a:pt x="3319780" y="0"/>
                  </a:lnTo>
                  <a:lnTo>
                    <a:pt x="800100" y="529590"/>
                  </a:lnTo>
                  <a:lnTo>
                    <a:pt x="0" y="2975610"/>
                  </a:lnTo>
                  <a:lnTo>
                    <a:pt x="1717040" y="4892040"/>
                  </a:lnTo>
                  <a:lnTo>
                    <a:pt x="4236720" y="4362450"/>
                  </a:lnTo>
                  <a:lnTo>
                    <a:pt x="5036820" y="1916430"/>
                  </a:lnTo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6350" cap="flat" cmpd="sng" algn="ctr">
              <a:noFill/>
              <a:prstDash val="solid"/>
              <a:miter lim="800000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118" name="任意多边形: 形状 22"/>
            <p:cNvSpPr/>
            <p:nvPr>
              <p:custDataLst>
                <p:tags r:id="rId8"/>
              </p:custDataLst>
            </p:nvPr>
          </p:nvSpPr>
          <p:spPr>
            <a:xfrm>
              <a:off x="7396998" y="1281817"/>
              <a:ext cx="1700020" cy="1902179"/>
            </a:xfrm>
            <a:custGeom>
              <a:avLst/>
              <a:gdLst>
                <a:gd name="connsiteX0" fmla="*/ 4451350 w 4592320"/>
                <a:gd name="connsiteY0" fmla="*/ 3976370 h 5138420"/>
                <a:gd name="connsiteX1" fmla="*/ 4592320 w 4592320"/>
                <a:gd name="connsiteY1" fmla="*/ 1405890 h 5138420"/>
                <a:gd name="connsiteX2" fmla="*/ 2437130 w 4592320"/>
                <a:gd name="connsiteY2" fmla="*/ 0 h 5138420"/>
                <a:gd name="connsiteX3" fmla="*/ 140970 w 4592320"/>
                <a:gd name="connsiteY3" fmla="*/ 1162050 h 5138420"/>
                <a:gd name="connsiteX4" fmla="*/ 0 w 4592320"/>
                <a:gd name="connsiteY4" fmla="*/ 3732530 h 5138420"/>
                <a:gd name="connsiteX5" fmla="*/ 2155190 w 4592320"/>
                <a:gd name="connsiteY5" fmla="*/ 5138420 h 5138420"/>
                <a:gd name="connsiteX6" fmla="*/ 4451350 w 4592320"/>
                <a:gd name="connsiteY6" fmla="*/ 3976370 h 5138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92320" h="5138420">
                  <a:moveTo>
                    <a:pt x="4451350" y="3976370"/>
                  </a:moveTo>
                  <a:lnTo>
                    <a:pt x="4592320" y="1405890"/>
                  </a:lnTo>
                  <a:lnTo>
                    <a:pt x="2437130" y="0"/>
                  </a:lnTo>
                  <a:lnTo>
                    <a:pt x="140970" y="1162050"/>
                  </a:lnTo>
                  <a:lnTo>
                    <a:pt x="0" y="3732530"/>
                  </a:lnTo>
                  <a:lnTo>
                    <a:pt x="2155190" y="5138420"/>
                  </a:lnTo>
                  <a:lnTo>
                    <a:pt x="4451350" y="3976370"/>
                  </a:lnTo>
                </a:path>
              </a:pathLst>
            </a:custGeom>
            <a:solidFill>
              <a:schemeClr val="accent1"/>
            </a:solidFill>
            <a:ln w="6350" cap="flat" cmpd="sng" algn="ctr">
              <a:noFill/>
              <a:prstDash val="solid"/>
              <a:miter lim="800000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19" name="PA_ImportSvg_636990674857228203"/>
            <p:cNvSpPr/>
            <p:nvPr>
              <p:custDataLst>
                <p:tags r:id="rId9"/>
              </p:custDataLst>
            </p:nvPr>
          </p:nvSpPr>
          <p:spPr>
            <a:xfrm>
              <a:off x="7885472" y="1718105"/>
              <a:ext cx="721192" cy="1059221"/>
            </a:xfrm>
            <a:custGeom>
              <a:avLst/>
              <a:gdLst/>
              <a:ahLst/>
              <a:cxnLst/>
              <a:rect l="l" t="t" r="r" b="b"/>
              <a:pathLst>
                <a:path w="1948179" h="2861309">
                  <a:moveTo>
                    <a:pt x="1004569" y="2540"/>
                  </a:moveTo>
                  <a:lnTo>
                    <a:pt x="1529079" y="0"/>
                  </a:lnTo>
                  <a:cubicBezTo>
                    <a:pt x="1581149" y="0"/>
                    <a:pt x="1623059" y="41910"/>
                    <a:pt x="1623059" y="92710"/>
                  </a:cubicBezTo>
                  <a:lnTo>
                    <a:pt x="1630679" y="1623060"/>
                  </a:lnTo>
                  <a:cubicBezTo>
                    <a:pt x="1630679" y="1675130"/>
                    <a:pt x="1672589" y="1717040"/>
                    <a:pt x="1724659" y="1715770"/>
                  </a:cubicBezTo>
                  <a:lnTo>
                    <a:pt x="1852929" y="1714500"/>
                  </a:lnTo>
                  <a:cubicBezTo>
                    <a:pt x="1904999" y="1714500"/>
                    <a:pt x="1946909" y="1756409"/>
                    <a:pt x="1946909" y="1807209"/>
                  </a:cubicBezTo>
                  <a:lnTo>
                    <a:pt x="1948179" y="2100580"/>
                  </a:lnTo>
                  <a:cubicBezTo>
                    <a:pt x="1948179" y="2152650"/>
                    <a:pt x="1906269" y="2194559"/>
                    <a:pt x="1855469" y="2194559"/>
                  </a:cubicBezTo>
                  <a:lnTo>
                    <a:pt x="1727199" y="2195830"/>
                  </a:lnTo>
                  <a:cubicBezTo>
                    <a:pt x="1675129" y="2195830"/>
                    <a:pt x="1633219" y="2237739"/>
                    <a:pt x="1634489" y="2289809"/>
                  </a:cubicBezTo>
                  <a:lnTo>
                    <a:pt x="1637029" y="2764789"/>
                  </a:lnTo>
                  <a:cubicBezTo>
                    <a:pt x="1637029" y="2816859"/>
                    <a:pt x="1595120" y="2858769"/>
                    <a:pt x="1544320" y="2858769"/>
                  </a:cubicBezTo>
                  <a:lnTo>
                    <a:pt x="1112520" y="2861309"/>
                  </a:lnTo>
                  <a:cubicBezTo>
                    <a:pt x="1060449" y="2861309"/>
                    <a:pt x="1018540" y="2819400"/>
                    <a:pt x="1018540" y="2768600"/>
                  </a:cubicBezTo>
                  <a:lnTo>
                    <a:pt x="1016000" y="2293620"/>
                  </a:lnTo>
                  <a:cubicBezTo>
                    <a:pt x="1016000" y="2241550"/>
                    <a:pt x="974090" y="2199640"/>
                    <a:pt x="922020" y="2200910"/>
                  </a:cubicBezTo>
                  <a:lnTo>
                    <a:pt x="95250" y="2204720"/>
                  </a:lnTo>
                  <a:cubicBezTo>
                    <a:pt x="43180" y="2204720"/>
                    <a:pt x="1270" y="2162810"/>
                    <a:pt x="1270" y="2112010"/>
                  </a:cubicBezTo>
                  <a:lnTo>
                    <a:pt x="0" y="1748790"/>
                  </a:lnTo>
                  <a:cubicBezTo>
                    <a:pt x="0" y="1732280"/>
                    <a:pt x="3810" y="1717040"/>
                    <a:pt x="11430" y="1703070"/>
                  </a:cubicBezTo>
                  <a:lnTo>
                    <a:pt x="923289" y="50800"/>
                  </a:lnTo>
                  <a:cubicBezTo>
                    <a:pt x="938529" y="21590"/>
                    <a:pt x="970279" y="2540"/>
                    <a:pt x="1004569" y="2540"/>
                  </a:cubicBezTo>
                  <a:close/>
                  <a:moveTo>
                    <a:pt x="1060449" y="1659890"/>
                  </a:moveTo>
                  <a:lnTo>
                    <a:pt x="1056639" y="965200"/>
                  </a:lnTo>
                  <a:cubicBezTo>
                    <a:pt x="1056639" y="867410"/>
                    <a:pt x="925829" y="835660"/>
                    <a:pt x="880109" y="922020"/>
                  </a:cubicBezTo>
                  <a:lnTo>
                    <a:pt x="509269" y="1619250"/>
                  </a:lnTo>
                  <a:cubicBezTo>
                    <a:pt x="476249" y="1681480"/>
                    <a:pt x="521969" y="1757680"/>
                    <a:pt x="593089" y="1757680"/>
                  </a:cubicBezTo>
                  <a:lnTo>
                    <a:pt x="967739" y="1756410"/>
                  </a:lnTo>
                  <a:cubicBezTo>
                    <a:pt x="1019809" y="1753870"/>
                    <a:pt x="1061719" y="1711960"/>
                    <a:pt x="1060449" y="1659890"/>
                  </a:cubicBezTo>
                  <a:close/>
                </a:path>
              </a:pathLst>
            </a:cu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</p:grpSp>
      <p:sp>
        <p:nvSpPr>
          <p:cNvPr id="120" name="文本框 119"/>
          <p:cNvSpPr txBox="1"/>
          <p:nvPr>
            <p:custDataLst>
              <p:tags r:id="rId5"/>
            </p:custDataLst>
          </p:nvPr>
        </p:nvSpPr>
        <p:spPr>
          <a:xfrm>
            <a:off x="2138045" y="1101090"/>
            <a:ext cx="9033510" cy="4785360"/>
          </a:xfrm>
          <a:prstGeom prst="rect">
            <a:avLst/>
          </a:prstGeom>
          <a:noFill/>
        </p:spPr>
        <p:txBody>
          <a:bodyPr wrap="square" lIns="101600" tIns="0" rIns="82550" bIns="0" rtlCol="0" anchor="t" anchorCtr="0">
            <a:spAutoFit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Aft>
                <a:spcPts val="1000"/>
              </a:spcAft>
              <a:defRPr sz="1600" spc="150"/>
            </a:lvl1pPr>
          </a:lstStyle>
          <a:p>
            <a:pPr marL="0" lvl="0" indent="0" algn="l" fontAlgn="ctr">
              <a:lnSpc>
                <a:spcPct val="130000"/>
              </a:lnSpc>
              <a:spcBef>
                <a:spcPts val="2465"/>
              </a:spcBef>
              <a:spcAft>
                <a:spcPts val="0"/>
              </a:spcAft>
              <a:buSzPct val="100000"/>
              <a:buNone/>
            </a:pPr>
            <a:r>
              <a:rPr lang="zh-CN" altLang="en-US" sz="1600" spc="30" dirty="0">
                <a:ln w="3175">
                  <a:noFill/>
                  <a:prstDash val="dash"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</a:t>
            </a:r>
            <a:r>
              <a:rPr lang="zh-CN" altLang="en-US" sz="2400" spc="30" dirty="0">
                <a:ln w="3175">
                  <a:noFill/>
                  <a:prstDash val="dash"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usecase模型评审了多次，主要是对软件的功能的修订与完善；一次返工是转用powerdesigner重新进行绘图。</a:t>
            </a:r>
          </a:p>
          <a:p>
            <a:pPr marL="0" lvl="0" indent="0" algn="l" fontAlgn="ctr">
              <a:lnSpc>
                <a:spcPct val="130000"/>
              </a:lnSpc>
              <a:spcBef>
                <a:spcPts val="2465"/>
              </a:spcBef>
              <a:spcAft>
                <a:spcPts val="0"/>
              </a:spcAft>
              <a:buSzPct val="100000"/>
              <a:buNone/>
            </a:pPr>
            <a:r>
              <a:rPr lang="zh-CN" altLang="en-US" sz="2400" spc="30" dirty="0">
                <a:ln w="3175">
                  <a:noFill/>
                  <a:prstDash val="dash"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《vision文档》组内评审解决表意不明的问题；助教评审后指出软件可靠性设定不到位的问题。</a:t>
            </a:r>
          </a:p>
          <a:p>
            <a:pPr marL="0" lvl="0" indent="0" algn="l" fontAlgn="ctr">
              <a:lnSpc>
                <a:spcPct val="130000"/>
              </a:lnSpc>
              <a:spcBef>
                <a:spcPts val="2465"/>
              </a:spcBef>
              <a:spcAft>
                <a:spcPts val="0"/>
              </a:spcAft>
              <a:buSzPct val="100000"/>
              <a:buNone/>
            </a:pPr>
            <a:r>
              <a:rPr lang="zh-CN" altLang="en-US" sz="2400" spc="30" dirty="0">
                <a:ln w="3175">
                  <a:noFill/>
                  <a:prstDash val="dash"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《软件需求归约》的组内评审，修订二义性的问题，补充遗漏内容。</a:t>
            </a:r>
          </a:p>
          <a:p>
            <a:pPr marL="0" lvl="0" indent="0" algn="l" fontAlgn="ctr">
              <a:lnSpc>
                <a:spcPct val="130000"/>
              </a:lnSpc>
              <a:spcBef>
                <a:spcPts val="2465"/>
              </a:spcBef>
              <a:spcAft>
                <a:spcPts val="0"/>
              </a:spcAft>
              <a:buSzPct val="100000"/>
              <a:buNone/>
            </a:pPr>
            <a:r>
              <a:rPr lang="zh-CN" altLang="en-US" sz="2400" spc="30" dirty="0">
                <a:ln w="3175">
                  <a:noFill/>
                  <a:prstDash val="dash"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界面原型评审，对界面简洁性以及功能完整性进行评估，对界面排版提出优化建议。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ll/>
      </p:transition>
    </mc:Choice>
    <mc:Fallback xmlns="">
      <p:transition spd="slow">
        <p:pull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4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0" y="0"/>
            <a:ext cx="12190413" cy="3429000"/>
          </a:xfrm>
          <a:prstGeom prst="rect">
            <a:avLst/>
          </a:prstGeom>
          <a:solidFill>
            <a:srgbClr val="2C35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334566" y="284778"/>
            <a:ext cx="11593288" cy="633670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334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94690" y="234315"/>
            <a:ext cx="331978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chemeClr val="tx1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经验和教训</a:t>
            </a:r>
            <a:endParaRPr lang="zh-CN" sz="2000" b="1" dirty="0">
              <a:solidFill>
                <a:schemeClr val="tx1"/>
              </a:solidFill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34566" y="404664"/>
            <a:ext cx="360040" cy="249812"/>
          </a:xfrm>
          <a:prstGeom prst="rect">
            <a:avLst/>
          </a:prstGeom>
          <a:solidFill>
            <a:srgbClr val="2C35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6" name="Shape 135"/>
          <p:cNvSpPr/>
          <p:nvPr/>
        </p:nvSpPr>
        <p:spPr>
          <a:xfrm>
            <a:off x="11067379" y="6340527"/>
            <a:ext cx="103868" cy="1028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7" name="Shape 118"/>
          <p:cNvSpPr/>
          <p:nvPr/>
        </p:nvSpPr>
        <p:spPr>
          <a:xfrm>
            <a:off x="11295889" y="6169391"/>
            <a:ext cx="230489" cy="2304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8" name="Shape 141"/>
          <p:cNvSpPr/>
          <p:nvPr/>
        </p:nvSpPr>
        <p:spPr>
          <a:xfrm>
            <a:off x="10487694" y="6553209"/>
            <a:ext cx="109803" cy="1088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9" name="Shape 153"/>
          <p:cNvSpPr/>
          <p:nvPr/>
        </p:nvSpPr>
        <p:spPr>
          <a:xfrm flipV="1">
            <a:off x="10539134" y="6262378"/>
            <a:ext cx="908107" cy="359088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0" name="Shape 168"/>
          <p:cNvSpPr/>
          <p:nvPr/>
        </p:nvSpPr>
        <p:spPr>
          <a:xfrm>
            <a:off x="11642117" y="6747097"/>
            <a:ext cx="43526" cy="435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254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1" name="Shape 169"/>
          <p:cNvSpPr/>
          <p:nvPr/>
        </p:nvSpPr>
        <p:spPr>
          <a:xfrm>
            <a:off x="12172341" y="6769850"/>
            <a:ext cx="43526" cy="435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254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2" name="Shape 170"/>
          <p:cNvSpPr/>
          <p:nvPr/>
        </p:nvSpPr>
        <p:spPr>
          <a:xfrm>
            <a:off x="11431413" y="6387020"/>
            <a:ext cx="225543" cy="361067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3" name="Shape 171"/>
          <p:cNvSpPr/>
          <p:nvPr/>
        </p:nvSpPr>
        <p:spPr>
          <a:xfrm>
            <a:off x="11470982" y="6342505"/>
            <a:ext cx="736971" cy="460978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grpSp>
        <p:nvGrpSpPr>
          <p:cNvPr id="81" name="组合 80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1900924" y="2038985"/>
            <a:ext cx="178332" cy="457200"/>
            <a:chOff x="1176656" y="968948"/>
            <a:chExt cx="743052" cy="1905000"/>
          </a:xfrm>
        </p:grpSpPr>
        <p:sp>
          <p:nvSpPr>
            <p:cNvPr id="82" name="任意多边形: 形状 294"/>
            <p:cNvSpPr/>
            <p:nvPr>
              <p:custDataLst>
                <p:tags r:id="rId11"/>
              </p:custDataLst>
            </p:nvPr>
          </p:nvSpPr>
          <p:spPr>
            <a:xfrm>
              <a:off x="1176656" y="968948"/>
              <a:ext cx="743052" cy="1905000"/>
            </a:xfrm>
            <a:custGeom>
              <a:avLst/>
              <a:gdLst/>
              <a:ahLst/>
              <a:cxnLst/>
              <a:rect l="0" t="0" r="0" b="0"/>
              <a:pathLst>
                <a:path w="1751077" h="4489324">
                  <a:moveTo>
                    <a:pt x="523113" y="1123696"/>
                  </a:moveTo>
                  <a:cubicBezTo>
                    <a:pt x="352552" y="1182497"/>
                    <a:pt x="207518" y="1211834"/>
                    <a:pt x="88138" y="1211834"/>
                  </a:cubicBezTo>
                  <a:cubicBezTo>
                    <a:pt x="29337" y="1211834"/>
                    <a:pt x="0" y="1179576"/>
                    <a:pt x="0" y="1115187"/>
                  </a:cubicBezTo>
                  <a:lnTo>
                    <a:pt x="0" y="1001522"/>
                  </a:lnTo>
                  <a:cubicBezTo>
                    <a:pt x="0" y="957961"/>
                    <a:pt x="8509" y="925322"/>
                    <a:pt x="25527" y="903478"/>
                  </a:cubicBezTo>
                  <a:cubicBezTo>
                    <a:pt x="42545" y="881761"/>
                    <a:pt x="85217" y="857504"/>
                    <a:pt x="153416" y="830961"/>
                  </a:cubicBezTo>
                  <a:cubicBezTo>
                    <a:pt x="244348" y="793115"/>
                    <a:pt x="368427" y="716280"/>
                    <a:pt x="525780" y="600710"/>
                  </a:cubicBezTo>
                  <a:cubicBezTo>
                    <a:pt x="683006" y="485140"/>
                    <a:pt x="836549" y="455041"/>
                    <a:pt x="986282" y="261620"/>
                  </a:cubicBezTo>
                  <a:cubicBezTo>
                    <a:pt x="1101852" y="111887"/>
                    <a:pt x="1170051" y="30861"/>
                    <a:pt x="1191006" y="18542"/>
                  </a:cubicBezTo>
                  <a:cubicBezTo>
                    <a:pt x="1211834" y="6223"/>
                    <a:pt x="1247902" y="0"/>
                    <a:pt x="1299083" y="0"/>
                  </a:cubicBezTo>
                  <a:lnTo>
                    <a:pt x="1535049" y="0"/>
                  </a:lnTo>
                  <a:lnTo>
                    <a:pt x="1348613" y="3989070"/>
                  </a:lnTo>
                  <a:cubicBezTo>
                    <a:pt x="1348613" y="4030726"/>
                    <a:pt x="1380871" y="4067683"/>
                    <a:pt x="1445260" y="4099941"/>
                  </a:cubicBezTo>
                  <a:cubicBezTo>
                    <a:pt x="1500251" y="4126484"/>
                    <a:pt x="1720342" y="4154424"/>
                    <a:pt x="1732661" y="4183761"/>
                  </a:cubicBezTo>
                  <a:cubicBezTo>
                    <a:pt x="1744980" y="4213098"/>
                    <a:pt x="1751076" y="4290314"/>
                    <a:pt x="1751076" y="4415409"/>
                  </a:cubicBezTo>
                  <a:cubicBezTo>
                    <a:pt x="1751076" y="4464685"/>
                    <a:pt x="1717929" y="4489323"/>
                    <a:pt x="1651635" y="4489323"/>
                  </a:cubicBezTo>
                  <a:lnTo>
                    <a:pt x="349758" y="4489323"/>
                  </a:lnTo>
                  <a:cubicBezTo>
                    <a:pt x="294767" y="4489323"/>
                    <a:pt x="261112" y="4480814"/>
                    <a:pt x="248793" y="4463796"/>
                  </a:cubicBezTo>
                  <a:cubicBezTo>
                    <a:pt x="236474" y="4446778"/>
                    <a:pt x="230251" y="4405122"/>
                    <a:pt x="230251" y="4338701"/>
                  </a:cubicBezTo>
                  <a:cubicBezTo>
                    <a:pt x="230251" y="4243959"/>
                    <a:pt x="235458" y="4185158"/>
                    <a:pt x="245872" y="4162425"/>
                  </a:cubicBezTo>
                  <a:cubicBezTo>
                    <a:pt x="256286" y="4139692"/>
                    <a:pt x="450977" y="4148963"/>
                    <a:pt x="519176" y="4128135"/>
                  </a:cubicBezTo>
                  <a:cubicBezTo>
                    <a:pt x="625348" y="4095877"/>
                    <a:pt x="678434" y="4049522"/>
                    <a:pt x="678434" y="3988816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3" name="任意多边形: 形状 295"/>
            <p:cNvSpPr/>
            <p:nvPr>
              <p:custDataLst>
                <p:tags r:id="rId12"/>
              </p:custDataLst>
            </p:nvPr>
          </p:nvSpPr>
          <p:spPr>
            <a:xfrm>
              <a:off x="1429297" y="1737221"/>
              <a:ext cx="362849" cy="390927"/>
            </a:xfrm>
            <a:custGeom>
              <a:avLst/>
              <a:gdLst>
                <a:gd name="connsiteX0" fmla="*/ 855091 w 855091"/>
                <a:gd name="connsiteY0" fmla="*/ 0 h 921258"/>
                <a:gd name="connsiteX1" fmla="*/ 0 w 855091"/>
                <a:gd name="connsiteY1" fmla="*/ 644144 h 921258"/>
                <a:gd name="connsiteX2" fmla="*/ 14986 w 855091"/>
                <a:gd name="connsiteY2" fmla="*/ 921258 h 921258"/>
                <a:gd name="connsiteX3" fmla="*/ 841375 w 855091"/>
                <a:gd name="connsiteY3" fmla="*/ 294513 h 921258"/>
                <a:gd name="connsiteX4" fmla="*/ 855091 w 855091"/>
                <a:gd name="connsiteY4" fmla="*/ 0 h 921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5091" h="921258">
                  <a:moveTo>
                    <a:pt x="855091" y="0"/>
                  </a:moveTo>
                  <a:lnTo>
                    <a:pt x="0" y="644144"/>
                  </a:lnTo>
                  <a:lnTo>
                    <a:pt x="14986" y="921258"/>
                  </a:lnTo>
                  <a:lnTo>
                    <a:pt x="841375" y="294513"/>
                  </a:lnTo>
                  <a:lnTo>
                    <a:pt x="855091" y="0"/>
                  </a:lnTo>
                </a:path>
              </a:pathLst>
            </a:custGeom>
            <a:solidFill>
              <a:schemeClr val="bg1"/>
            </a:solidFill>
            <a:ln w="6350" cap="flat" cmpd="sng" algn="ctr">
              <a:noFill/>
              <a:prstDash val="solid"/>
              <a:miter lim="800000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4" name="任意多边形: 形状 298"/>
            <p:cNvSpPr/>
            <p:nvPr>
              <p:custDataLst>
                <p:tags r:id="rId13"/>
              </p:custDataLst>
            </p:nvPr>
          </p:nvSpPr>
          <p:spPr>
            <a:xfrm>
              <a:off x="1443741" y="2044993"/>
              <a:ext cx="333910" cy="342317"/>
            </a:xfrm>
            <a:custGeom>
              <a:avLst/>
              <a:gdLst>
                <a:gd name="connsiteX0" fmla="*/ 0 w 786892"/>
                <a:gd name="connsiteY0" fmla="*/ 546354 h 806704"/>
                <a:gd name="connsiteX1" fmla="*/ 14097 w 786892"/>
                <a:gd name="connsiteY1" fmla="*/ 806704 h 806704"/>
                <a:gd name="connsiteX2" fmla="*/ 772922 w 786892"/>
                <a:gd name="connsiteY2" fmla="*/ 306197 h 806704"/>
                <a:gd name="connsiteX3" fmla="*/ 786892 w 786892"/>
                <a:gd name="connsiteY3" fmla="*/ 0 h 806704"/>
                <a:gd name="connsiteX4" fmla="*/ 0 w 786892"/>
                <a:gd name="connsiteY4" fmla="*/ 546354 h 806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6892" h="806704">
                  <a:moveTo>
                    <a:pt x="0" y="546354"/>
                  </a:moveTo>
                  <a:lnTo>
                    <a:pt x="14097" y="806704"/>
                  </a:lnTo>
                  <a:lnTo>
                    <a:pt x="772922" y="306197"/>
                  </a:lnTo>
                  <a:lnTo>
                    <a:pt x="786892" y="0"/>
                  </a:lnTo>
                  <a:lnTo>
                    <a:pt x="0" y="546354"/>
                  </a:lnTo>
                </a:path>
              </a:pathLst>
            </a:custGeom>
            <a:solidFill>
              <a:schemeClr val="bg1"/>
            </a:solidFill>
            <a:ln w="6350" cap="flat" cmpd="sng" algn="ctr">
              <a:noFill/>
              <a:prstDash val="solid"/>
              <a:miter lim="800000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5" name="组合 84"/>
          <p:cNvGrpSpPr>
            <a:grpSpLocks noChangeAspect="1"/>
          </p:cNvGrpSpPr>
          <p:nvPr>
            <p:custDataLst>
              <p:tags r:id="rId2"/>
            </p:custDataLst>
          </p:nvPr>
        </p:nvGrpSpPr>
        <p:grpSpPr>
          <a:xfrm>
            <a:off x="1874814" y="3393440"/>
            <a:ext cx="259762" cy="457200"/>
            <a:chOff x="3166012" y="968948"/>
            <a:chExt cx="1082341" cy="1905000"/>
          </a:xfrm>
        </p:grpSpPr>
        <p:sp>
          <p:nvSpPr>
            <p:cNvPr id="86" name="任意多边形: 形状 300"/>
            <p:cNvSpPr/>
            <p:nvPr>
              <p:custDataLst>
                <p:tags r:id="rId8"/>
              </p:custDataLst>
            </p:nvPr>
          </p:nvSpPr>
          <p:spPr>
            <a:xfrm>
              <a:off x="3166012" y="968948"/>
              <a:ext cx="1082341" cy="1905000"/>
            </a:xfrm>
            <a:custGeom>
              <a:avLst/>
              <a:gdLst/>
              <a:ahLst/>
              <a:cxnLst/>
              <a:rect l="0" t="0" r="0" b="0"/>
              <a:pathLst>
                <a:path w="2489963" h="4382517">
                  <a:moveTo>
                    <a:pt x="514096" y="3664204"/>
                  </a:moveTo>
                  <a:lnTo>
                    <a:pt x="1887093" y="3904869"/>
                  </a:lnTo>
                  <a:cubicBezTo>
                    <a:pt x="1948307" y="3904869"/>
                    <a:pt x="1996567" y="3881882"/>
                    <a:pt x="2031746" y="3835908"/>
                  </a:cubicBezTo>
                  <a:cubicBezTo>
                    <a:pt x="2066925" y="3789934"/>
                    <a:pt x="2097024" y="3370707"/>
                    <a:pt x="2122297" y="3244469"/>
                  </a:cubicBezTo>
                  <a:cubicBezTo>
                    <a:pt x="2133092" y="3192145"/>
                    <a:pt x="2150237" y="3157474"/>
                    <a:pt x="2173605" y="3140329"/>
                  </a:cubicBezTo>
                  <a:cubicBezTo>
                    <a:pt x="2196973" y="3123184"/>
                    <a:pt x="2246630" y="3114675"/>
                    <a:pt x="2322322" y="3114675"/>
                  </a:cubicBezTo>
                  <a:cubicBezTo>
                    <a:pt x="2434082" y="3114675"/>
                    <a:pt x="2489962" y="3139059"/>
                    <a:pt x="2489962" y="3187700"/>
                  </a:cubicBezTo>
                  <a:cubicBezTo>
                    <a:pt x="2489962" y="3203956"/>
                    <a:pt x="2487295" y="3222879"/>
                    <a:pt x="2481834" y="3244469"/>
                  </a:cubicBezTo>
                  <a:cubicBezTo>
                    <a:pt x="2472817" y="3293110"/>
                    <a:pt x="2453894" y="3409315"/>
                    <a:pt x="2425065" y="3593211"/>
                  </a:cubicBezTo>
                  <a:cubicBezTo>
                    <a:pt x="2392680" y="3793236"/>
                    <a:pt x="2360549" y="3967607"/>
                    <a:pt x="2329053" y="4116324"/>
                  </a:cubicBezTo>
                  <a:cubicBezTo>
                    <a:pt x="2297557" y="4265041"/>
                    <a:pt x="2274062" y="4346575"/>
                    <a:pt x="2258822" y="4360926"/>
                  </a:cubicBezTo>
                  <a:cubicBezTo>
                    <a:pt x="2243455" y="4375404"/>
                    <a:pt x="2201545" y="4382516"/>
                    <a:pt x="2133092" y="4382516"/>
                  </a:cubicBezTo>
                  <a:lnTo>
                    <a:pt x="0" y="4382516"/>
                  </a:lnTo>
                  <a:lnTo>
                    <a:pt x="0" y="3749929"/>
                  </a:lnTo>
                  <a:cubicBezTo>
                    <a:pt x="0" y="3661664"/>
                    <a:pt x="75692" y="3549904"/>
                    <a:pt x="227076" y="3414649"/>
                  </a:cubicBezTo>
                  <a:cubicBezTo>
                    <a:pt x="302768" y="3346196"/>
                    <a:pt x="478028" y="3139821"/>
                    <a:pt x="752856" y="2795524"/>
                  </a:cubicBezTo>
                  <a:cubicBezTo>
                    <a:pt x="1027684" y="2451228"/>
                    <a:pt x="1205738" y="2170176"/>
                    <a:pt x="1286764" y="1951990"/>
                  </a:cubicBezTo>
                  <a:cubicBezTo>
                    <a:pt x="1367917" y="1733931"/>
                    <a:pt x="1408430" y="1442847"/>
                    <a:pt x="1408430" y="1078738"/>
                  </a:cubicBezTo>
                  <a:cubicBezTo>
                    <a:pt x="1408430" y="774193"/>
                    <a:pt x="1379093" y="578231"/>
                    <a:pt x="1320546" y="490728"/>
                  </a:cubicBezTo>
                  <a:cubicBezTo>
                    <a:pt x="1261999" y="403352"/>
                    <a:pt x="1177671" y="359664"/>
                    <a:pt x="1067816" y="359664"/>
                  </a:cubicBezTo>
                  <a:cubicBezTo>
                    <a:pt x="984885" y="359664"/>
                    <a:pt x="919988" y="383159"/>
                    <a:pt x="873125" y="430022"/>
                  </a:cubicBezTo>
                  <a:cubicBezTo>
                    <a:pt x="826262" y="476885"/>
                    <a:pt x="802894" y="538099"/>
                    <a:pt x="802894" y="613791"/>
                  </a:cubicBezTo>
                  <a:cubicBezTo>
                    <a:pt x="802894" y="657099"/>
                    <a:pt x="807339" y="709296"/>
                    <a:pt x="816356" y="770637"/>
                  </a:cubicBezTo>
                  <a:cubicBezTo>
                    <a:pt x="827151" y="851790"/>
                    <a:pt x="832612" y="930149"/>
                    <a:pt x="832612" y="1005841"/>
                  </a:cubicBezTo>
                  <a:cubicBezTo>
                    <a:pt x="832612" y="1169798"/>
                    <a:pt x="795147" y="1296925"/>
                    <a:pt x="720471" y="1386968"/>
                  </a:cubicBezTo>
                  <a:cubicBezTo>
                    <a:pt x="645668" y="1477138"/>
                    <a:pt x="550545" y="1522096"/>
                    <a:pt x="435229" y="1522096"/>
                  </a:cubicBezTo>
                  <a:cubicBezTo>
                    <a:pt x="312674" y="1522096"/>
                    <a:pt x="215392" y="1473454"/>
                    <a:pt x="143256" y="1376046"/>
                  </a:cubicBezTo>
                  <a:cubicBezTo>
                    <a:pt x="71120" y="1278763"/>
                    <a:pt x="35052" y="1161543"/>
                    <a:pt x="35052" y="1024637"/>
                  </a:cubicBezTo>
                  <a:cubicBezTo>
                    <a:pt x="35052" y="739903"/>
                    <a:pt x="141351" y="497968"/>
                    <a:pt x="354076" y="298704"/>
                  </a:cubicBezTo>
                  <a:cubicBezTo>
                    <a:pt x="566674" y="99568"/>
                    <a:pt x="851535" y="0"/>
                    <a:pt x="1208405" y="0"/>
                  </a:cubicBezTo>
                  <a:cubicBezTo>
                    <a:pt x="1570608" y="0"/>
                    <a:pt x="1868424" y="114427"/>
                    <a:pt x="2101850" y="343281"/>
                  </a:cubicBezTo>
                  <a:cubicBezTo>
                    <a:pt x="2335276" y="572135"/>
                    <a:pt x="2451989" y="868680"/>
                    <a:pt x="2451989" y="1232790"/>
                  </a:cubicBezTo>
                  <a:cubicBezTo>
                    <a:pt x="2451989" y="1434719"/>
                    <a:pt x="2410460" y="1628013"/>
                    <a:pt x="2327656" y="1812672"/>
                  </a:cubicBezTo>
                  <a:cubicBezTo>
                    <a:pt x="2244725" y="1997457"/>
                    <a:pt x="2131695" y="2161413"/>
                    <a:pt x="1988312" y="2304669"/>
                  </a:cubicBezTo>
                  <a:cubicBezTo>
                    <a:pt x="1845056" y="2447925"/>
                    <a:pt x="1635506" y="2627757"/>
                    <a:pt x="1359789" y="2844038"/>
                  </a:cubicBezTo>
                  <a:cubicBezTo>
                    <a:pt x="981329" y="3138170"/>
                    <a:pt x="687070" y="3473196"/>
                    <a:pt x="514096" y="3664204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" name="任意多边形: 形状 301"/>
            <p:cNvSpPr/>
            <p:nvPr>
              <p:custDataLst>
                <p:tags r:id="rId9"/>
              </p:custDataLst>
            </p:nvPr>
          </p:nvSpPr>
          <p:spPr>
            <a:xfrm>
              <a:off x="3752726" y="1592649"/>
              <a:ext cx="390462" cy="353586"/>
            </a:xfrm>
            <a:custGeom>
              <a:avLst/>
              <a:gdLst/>
              <a:ahLst/>
              <a:cxnLst/>
              <a:rect l="0" t="0" r="0" b="0"/>
              <a:pathLst>
                <a:path w="898272" h="813436">
                  <a:moveTo>
                    <a:pt x="43815" y="0"/>
                  </a:moveTo>
                  <a:lnTo>
                    <a:pt x="898271" y="533527"/>
                  </a:lnTo>
                  <a:cubicBezTo>
                    <a:pt x="898271" y="533527"/>
                    <a:pt x="811911" y="685419"/>
                    <a:pt x="692912" y="813435"/>
                  </a:cubicBezTo>
                  <a:cubicBezTo>
                    <a:pt x="0" y="330454"/>
                    <a:pt x="0" y="330454"/>
                    <a:pt x="0" y="330454"/>
                  </a:cubicBezTo>
                  <a:cubicBezTo>
                    <a:pt x="0" y="330454"/>
                    <a:pt x="50673" y="58166"/>
                    <a:pt x="43815" y="0"/>
                  </a:cubicBezTo>
                  <a:close/>
                </a:path>
              </a:pathLst>
            </a:custGeom>
            <a:solidFill>
              <a:schemeClr val="bg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" name="任意多边形: 形状 302"/>
            <p:cNvSpPr/>
            <p:nvPr>
              <p:custDataLst>
                <p:tags r:id="rId10"/>
              </p:custDataLst>
            </p:nvPr>
          </p:nvSpPr>
          <p:spPr>
            <a:xfrm>
              <a:off x="3648113" y="1863428"/>
              <a:ext cx="305778" cy="260842"/>
            </a:xfrm>
            <a:custGeom>
              <a:avLst/>
              <a:gdLst/>
              <a:ahLst/>
              <a:cxnLst/>
              <a:rect l="0" t="0" r="0" b="0"/>
              <a:pathLst>
                <a:path w="703454" h="600076">
                  <a:moveTo>
                    <a:pt x="135890" y="11049"/>
                  </a:moveTo>
                  <a:lnTo>
                    <a:pt x="703453" y="410845"/>
                  </a:lnTo>
                  <a:lnTo>
                    <a:pt x="482981" y="600075"/>
                  </a:lnTo>
                  <a:lnTo>
                    <a:pt x="0" y="244221"/>
                  </a:lnTo>
                  <a:cubicBezTo>
                    <a:pt x="0" y="244348"/>
                    <a:pt x="123698" y="0"/>
                    <a:pt x="135890" y="11049"/>
                  </a:cubicBezTo>
                  <a:close/>
                </a:path>
              </a:pathLst>
            </a:custGeom>
            <a:solidFill>
              <a:schemeClr val="bg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9" name="组合 88"/>
          <p:cNvGrpSpPr>
            <a:grpSpLocks noChangeAspect="1"/>
          </p:cNvGrpSpPr>
          <p:nvPr>
            <p:custDataLst>
              <p:tags r:id="rId3"/>
            </p:custDataLst>
          </p:nvPr>
        </p:nvGrpSpPr>
        <p:grpSpPr>
          <a:xfrm>
            <a:off x="1883615" y="4870450"/>
            <a:ext cx="243430" cy="457200"/>
            <a:chOff x="5359036" y="968948"/>
            <a:chExt cx="1014292" cy="1905000"/>
          </a:xfrm>
        </p:grpSpPr>
        <p:sp>
          <p:nvSpPr>
            <p:cNvPr id="90" name="任意多边形: 形状 304"/>
            <p:cNvSpPr/>
            <p:nvPr>
              <p:custDataLst>
                <p:tags r:id="rId5"/>
              </p:custDataLst>
            </p:nvPr>
          </p:nvSpPr>
          <p:spPr>
            <a:xfrm>
              <a:off x="5359036" y="968948"/>
              <a:ext cx="1012965" cy="1905000"/>
            </a:xfrm>
            <a:custGeom>
              <a:avLst/>
              <a:gdLst/>
              <a:ahLst/>
              <a:cxnLst/>
              <a:rect l="0" t="0" r="0" b="0"/>
              <a:pathLst>
                <a:path w="2424431" h="4559428">
                  <a:moveTo>
                    <a:pt x="1342517" y="2121154"/>
                  </a:moveTo>
                  <a:cubicBezTo>
                    <a:pt x="2000758" y="2292223"/>
                    <a:pt x="2424430" y="2678303"/>
                    <a:pt x="2424430" y="3279648"/>
                  </a:cubicBezTo>
                  <a:cubicBezTo>
                    <a:pt x="2424430" y="3535299"/>
                    <a:pt x="2363724" y="3759581"/>
                    <a:pt x="2242439" y="3952621"/>
                  </a:cubicBezTo>
                  <a:cubicBezTo>
                    <a:pt x="2121027" y="4145661"/>
                    <a:pt x="1954149" y="4295140"/>
                    <a:pt x="1741805" y="4400804"/>
                  </a:cubicBezTo>
                  <a:cubicBezTo>
                    <a:pt x="1529461" y="4506595"/>
                    <a:pt x="1303655" y="4559427"/>
                    <a:pt x="1064641" y="4559427"/>
                  </a:cubicBezTo>
                  <a:cubicBezTo>
                    <a:pt x="742823" y="4559427"/>
                    <a:pt x="484886" y="4460621"/>
                    <a:pt x="290957" y="4262882"/>
                  </a:cubicBezTo>
                  <a:cubicBezTo>
                    <a:pt x="96901" y="4065270"/>
                    <a:pt x="0" y="3834892"/>
                    <a:pt x="0" y="3571875"/>
                  </a:cubicBezTo>
                  <a:cubicBezTo>
                    <a:pt x="0" y="3439414"/>
                    <a:pt x="34036" y="3439795"/>
                    <a:pt x="102108" y="3345942"/>
                  </a:cubicBezTo>
                  <a:cubicBezTo>
                    <a:pt x="170053" y="3252215"/>
                    <a:pt x="266700" y="3205226"/>
                    <a:pt x="391668" y="3205226"/>
                  </a:cubicBezTo>
                  <a:cubicBezTo>
                    <a:pt x="513080" y="3205226"/>
                    <a:pt x="606806" y="3246628"/>
                    <a:pt x="672973" y="3329305"/>
                  </a:cubicBezTo>
                  <a:cubicBezTo>
                    <a:pt x="739140" y="3412108"/>
                    <a:pt x="772287" y="3400806"/>
                    <a:pt x="772287" y="3522090"/>
                  </a:cubicBezTo>
                  <a:cubicBezTo>
                    <a:pt x="772287" y="3571747"/>
                    <a:pt x="762127" y="3655440"/>
                    <a:pt x="741934" y="3773043"/>
                  </a:cubicBezTo>
                  <a:cubicBezTo>
                    <a:pt x="730885" y="3824605"/>
                    <a:pt x="725424" y="3871468"/>
                    <a:pt x="725424" y="3913758"/>
                  </a:cubicBezTo>
                  <a:cubicBezTo>
                    <a:pt x="725424" y="3992880"/>
                    <a:pt x="750316" y="4060443"/>
                    <a:pt x="799846" y="4116450"/>
                  </a:cubicBezTo>
                  <a:cubicBezTo>
                    <a:pt x="849503" y="4172584"/>
                    <a:pt x="918464" y="4257293"/>
                    <a:pt x="1006729" y="4257293"/>
                  </a:cubicBezTo>
                  <a:cubicBezTo>
                    <a:pt x="1122553" y="4257293"/>
                    <a:pt x="1208532" y="4209033"/>
                    <a:pt x="1264666" y="4112513"/>
                  </a:cubicBezTo>
                  <a:cubicBezTo>
                    <a:pt x="1320800" y="4015993"/>
                    <a:pt x="1348740" y="3804411"/>
                    <a:pt x="1348740" y="3591051"/>
                  </a:cubicBezTo>
                  <a:cubicBezTo>
                    <a:pt x="1348740" y="3535933"/>
                    <a:pt x="1346835" y="3480688"/>
                    <a:pt x="1343152" y="3425570"/>
                  </a:cubicBezTo>
                  <a:lnTo>
                    <a:pt x="1310005" y="2744215"/>
                  </a:lnTo>
                  <a:cubicBezTo>
                    <a:pt x="1282446" y="2609976"/>
                    <a:pt x="1237361" y="2511678"/>
                    <a:pt x="1174877" y="2449068"/>
                  </a:cubicBezTo>
                  <a:cubicBezTo>
                    <a:pt x="1112393" y="2386583"/>
                    <a:pt x="1046607" y="2348357"/>
                    <a:pt x="977646" y="2334640"/>
                  </a:cubicBezTo>
                  <a:cubicBezTo>
                    <a:pt x="908685" y="2320797"/>
                    <a:pt x="798830" y="2313939"/>
                    <a:pt x="647954" y="2313939"/>
                  </a:cubicBezTo>
                  <a:lnTo>
                    <a:pt x="567944" y="2316733"/>
                  </a:lnTo>
                  <a:cubicBezTo>
                    <a:pt x="512826" y="2316733"/>
                    <a:pt x="483362" y="2290063"/>
                    <a:pt x="479679" y="2236723"/>
                  </a:cubicBezTo>
                  <a:lnTo>
                    <a:pt x="474218" y="2115311"/>
                  </a:lnTo>
                  <a:cubicBezTo>
                    <a:pt x="472313" y="2102484"/>
                    <a:pt x="471424" y="2089530"/>
                    <a:pt x="471424" y="2076703"/>
                  </a:cubicBezTo>
                  <a:cubicBezTo>
                    <a:pt x="471424" y="1993899"/>
                    <a:pt x="512826" y="1952624"/>
                    <a:pt x="595503" y="1952624"/>
                  </a:cubicBezTo>
                  <a:cubicBezTo>
                    <a:pt x="805180" y="1952624"/>
                    <a:pt x="955421" y="1934717"/>
                    <a:pt x="1046480" y="1898903"/>
                  </a:cubicBezTo>
                  <a:cubicBezTo>
                    <a:pt x="1137539" y="1863089"/>
                    <a:pt x="1179703" y="1808352"/>
                    <a:pt x="1211072" y="1734819"/>
                  </a:cubicBezTo>
                  <a:cubicBezTo>
                    <a:pt x="1242314" y="1661287"/>
                    <a:pt x="1257935" y="1500377"/>
                    <a:pt x="1257935" y="1252093"/>
                  </a:cubicBezTo>
                  <a:cubicBezTo>
                    <a:pt x="1257935" y="900938"/>
                    <a:pt x="1239520" y="667385"/>
                    <a:pt x="1202817" y="551434"/>
                  </a:cubicBezTo>
                  <a:cubicBezTo>
                    <a:pt x="1165987" y="435610"/>
                    <a:pt x="1090676" y="320929"/>
                    <a:pt x="976630" y="320929"/>
                  </a:cubicBezTo>
                  <a:cubicBezTo>
                    <a:pt x="906780" y="320929"/>
                    <a:pt x="845566" y="343916"/>
                    <a:pt x="793242" y="389890"/>
                  </a:cubicBezTo>
                  <a:cubicBezTo>
                    <a:pt x="740791" y="435864"/>
                    <a:pt x="714629" y="494665"/>
                    <a:pt x="714629" y="566420"/>
                  </a:cubicBezTo>
                  <a:cubicBezTo>
                    <a:pt x="714629" y="614299"/>
                    <a:pt x="722884" y="739902"/>
                    <a:pt x="739394" y="829945"/>
                  </a:cubicBezTo>
                  <a:cubicBezTo>
                    <a:pt x="763270" y="956818"/>
                    <a:pt x="775208" y="976884"/>
                    <a:pt x="775208" y="1041273"/>
                  </a:cubicBezTo>
                  <a:cubicBezTo>
                    <a:pt x="775208" y="1147953"/>
                    <a:pt x="739394" y="1232535"/>
                    <a:pt x="667639" y="1295019"/>
                  </a:cubicBezTo>
                  <a:cubicBezTo>
                    <a:pt x="595884" y="1357503"/>
                    <a:pt x="510413" y="1388745"/>
                    <a:pt x="411099" y="1388745"/>
                  </a:cubicBezTo>
                  <a:cubicBezTo>
                    <a:pt x="287909" y="1388745"/>
                    <a:pt x="191770" y="1340104"/>
                    <a:pt x="122809" y="1242568"/>
                  </a:cubicBezTo>
                  <a:cubicBezTo>
                    <a:pt x="53848" y="1145159"/>
                    <a:pt x="19431" y="1099312"/>
                    <a:pt x="19431" y="954024"/>
                  </a:cubicBezTo>
                  <a:cubicBezTo>
                    <a:pt x="19431" y="700278"/>
                    <a:pt x="117729" y="477774"/>
                    <a:pt x="314579" y="286512"/>
                  </a:cubicBezTo>
                  <a:cubicBezTo>
                    <a:pt x="511556" y="95631"/>
                    <a:pt x="777240" y="0"/>
                    <a:pt x="1111885" y="0"/>
                  </a:cubicBezTo>
                  <a:cubicBezTo>
                    <a:pt x="1498092" y="0"/>
                    <a:pt x="1792224" y="117729"/>
                    <a:pt x="1994535" y="353060"/>
                  </a:cubicBezTo>
                  <a:cubicBezTo>
                    <a:pt x="2196846" y="588518"/>
                    <a:pt x="2297938" y="847725"/>
                    <a:pt x="2297938" y="1130935"/>
                  </a:cubicBezTo>
                  <a:cubicBezTo>
                    <a:pt x="2297938" y="1351661"/>
                    <a:pt x="2229866" y="1548765"/>
                    <a:pt x="2093849" y="1722628"/>
                  </a:cubicBezTo>
                  <a:cubicBezTo>
                    <a:pt x="1957705" y="1896364"/>
                    <a:pt x="1684528" y="2020951"/>
                    <a:pt x="1425194" y="2096389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1" name="任意多边形: 形状 305"/>
            <p:cNvSpPr/>
            <p:nvPr>
              <p:custDataLst>
                <p:tags r:id="rId6"/>
              </p:custDataLst>
            </p:nvPr>
          </p:nvSpPr>
          <p:spPr>
            <a:xfrm>
              <a:off x="5906907" y="2158027"/>
              <a:ext cx="466421" cy="474645"/>
            </a:xfrm>
            <a:custGeom>
              <a:avLst/>
              <a:gdLst/>
              <a:ahLst/>
              <a:cxnLst/>
              <a:rect l="0" t="0" r="0" b="0"/>
              <a:pathLst>
                <a:path w="1116331" h="1136016">
                  <a:moveTo>
                    <a:pt x="39243" y="742950"/>
                  </a:moveTo>
                  <a:lnTo>
                    <a:pt x="1027049" y="0"/>
                  </a:lnTo>
                  <a:cubicBezTo>
                    <a:pt x="1027049" y="0"/>
                    <a:pt x="1116330" y="177673"/>
                    <a:pt x="1106805" y="309118"/>
                  </a:cubicBezTo>
                  <a:cubicBezTo>
                    <a:pt x="20447" y="1064133"/>
                    <a:pt x="0" y="1136015"/>
                    <a:pt x="0" y="1136015"/>
                  </a:cubicBezTo>
                  <a:cubicBezTo>
                    <a:pt x="0" y="1136015"/>
                    <a:pt x="39243" y="931799"/>
                    <a:pt x="39243" y="742950"/>
                  </a:cubicBezTo>
                  <a:close/>
                </a:path>
              </a:pathLst>
            </a:custGeom>
            <a:solidFill>
              <a:schemeClr val="bg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2" name="任意多边形: 形状 306"/>
            <p:cNvSpPr/>
            <p:nvPr>
              <p:custDataLst>
                <p:tags r:id="rId7"/>
              </p:custDataLst>
            </p:nvPr>
          </p:nvSpPr>
          <p:spPr>
            <a:xfrm>
              <a:off x="5907491" y="1959626"/>
              <a:ext cx="338964" cy="312114"/>
            </a:xfrm>
            <a:custGeom>
              <a:avLst/>
              <a:gdLst/>
              <a:ahLst/>
              <a:cxnLst/>
              <a:rect l="0" t="0" r="0" b="0"/>
              <a:pathLst>
                <a:path w="811277" h="747015">
                  <a:moveTo>
                    <a:pt x="15621" y="747014"/>
                  </a:moveTo>
                  <a:lnTo>
                    <a:pt x="811276" y="161417"/>
                  </a:lnTo>
                  <a:cubicBezTo>
                    <a:pt x="811276" y="161417"/>
                    <a:pt x="698500" y="48132"/>
                    <a:pt x="613791" y="0"/>
                  </a:cubicBezTo>
                  <a:cubicBezTo>
                    <a:pt x="0" y="424180"/>
                    <a:pt x="0" y="424180"/>
                    <a:pt x="0" y="424180"/>
                  </a:cubicBezTo>
                  <a:close/>
                </a:path>
              </a:pathLst>
            </a:custGeom>
            <a:solidFill>
              <a:schemeClr val="bg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3" name="文本框 92"/>
          <p:cNvSpPr txBox="1"/>
          <p:nvPr>
            <p:custDataLst>
              <p:tags r:id="rId4"/>
            </p:custDataLst>
          </p:nvPr>
        </p:nvSpPr>
        <p:spPr>
          <a:xfrm>
            <a:off x="2305685" y="1722755"/>
            <a:ext cx="8559800" cy="3832860"/>
          </a:xfrm>
          <a:prstGeom prst="rect">
            <a:avLst/>
          </a:prstGeom>
          <a:noFill/>
        </p:spPr>
        <p:txBody>
          <a:bodyPr wrap="square" lIns="101600" tIns="0" rIns="82550" bIns="0" rtlCol="0" anchor="t" anchorCtr="0">
            <a:spAutoFit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Aft>
                <a:spcPts val="1000"/>
              </a:spcAft>
              <a:defRPr sz="1600" spc="150"/>
            </a:lvl1pPr>
          </a:lstStyle>
          <a:p>
            <a:pPr marL="0" lvl="0" indent="0" algn="l" fontAlgn="ctr">
              <a:lnSpc>
                <a:spcPct val="130000"/>
              </a:lnSpc>
              <a:spcBef>
                <a:spcPts val="2465"/>
              </a:spcBef>
              <a:spcAft>
                <a:spcPts val="0"/>
              </a:spcAft>
              <a:buSzPct val="100000"/>
              <a:buNone/>
            </a:pPr>
            <a:r>
              <a:rPr lang="zh-CN" altLang="en-US" sz="2000" spc="30" dirty="0">
                <a:ln w="3175">
                  <a:noFill/>
                  <a:prstDash val="dash"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对于一个需要频繁使用的系统来说，可靠性为一个月内95%的正常使用时间偏低，而本产品作为一个全国学校师生都会频繁使用的系统，其可靠性应做更高要求，至少需要达到99％的正常使用时间。</a:t>
            </a:r>
          </a:p>
          <a:p>
            <a:pPr marL="0" lvl="0" indent="0" algn="l" fontAlgn="ctr">
              <a:lnSpc>
                <a:spcPct val="130000"/>
              </a:lnSpc>
              <a:spcBef>
                <a:spcPts val="2465"/>
              </a:spcBef>
              <a:spcAft>
                <a:spcPts val="0"/>
              </a:spcAft>
              <a:buSzPct val="100000"/>
              <a:buNone/>
            </a:pPr>
            <a:r>
              <a:rPr lang="zh-CN" altLang="en-US" sz="2000" spc="30" dirty="0">
                <a:ln w="3175">
                  <a:noFill/>
                  <a:prstDash val="dash"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对于两个互相有依赖的任务，应该尽早开始被依赖的那个任务，并且争取提前完成，留有一个对于成果进行更改的时间余量，不然会对之后的任务进度产生负面影响。</a:t>
            </a:r>
          </a:p>
          <a:p>
            <a:pPr marL="0" lvl="0" indent="0" algn="l" fontAlgn="ctr">
              <a:lnSpc>
                <a:spcPct val="130000"/>
              </a:lnSpc>
              <a:spcBef>
                <a:spcPts val="2465"/>
              </a:spcBef>
              <a:spcAft>
                <a:spcPts val="0"/>
              </a:spcAft>
              <a:buSzPct val="100000"/>
              <a:buNone/>
            </a:pPr>
            <a:r>
              <a:rPr lang="zh-CN" altLang="en-US" sz="2000" spc="30" dirty="0">
                <a:ln w="3175">
                  <a:noFill/>
                  <a:prstDash val="dash"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文档是一种很好的规约方式，可以记录下组员之间达成的共识，方便在进行之后的任务过程中参考，提高了团队开发的效率。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ll/>
      </p:transition>
    </mc:Choice>
    <mc:Fallback xmlns="">
      <p:transition spd="slow">
        <p:pull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4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0" y="0"/>
            <a:ext cx="12190413" cy="3833664"/>
          </a:xfrm>
          <a:prstGeom prst="rect">
            <a:avLst/>
          </a:prstGeom>
          <a:solidFill>
            <a:srgbClr val="2C35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334566" y="260648"/>
            <a:ext cx="11593288" cy="633670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334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8" name="文本框 3"/>
          <p:cNvSpPr txBox="1"/>
          <p:nvPr/>
        </p:nvSpPr>
        <p:spPr>
          <a:xfrm>
            <a:off x="945018" y="908720"/>
            <a:ext cx="52565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" dirty="0">
                <a:solidFill>
                  <a:srgbClr val="2C353A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THANK</a:t>
            </a:r>
            <a:endParaRPr lang="zh-CN" altLang="en-US" sz="7200" dirty="0">
              <a:solidFill>
                <a:srgbClr val="2C353A"/>
              </a:solidFill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9" name="文本框 3"/>
          <p:cNvSpPr txBox="1"/>
          <p:nvPr/>
        </p:nvSpPr>
        <p:spPr>
          <a:xfrm>
            <a:off x="945018" y="2996952"/>
            <a:ext cx="986509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600" b="1" spc="300" dirty="0">
                <a:solidFill>
                  <a:srgbClr val="2C353A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谢谢聆听！</a:t>
            </a:r>
          </a:p>
        </p:txBody>
      </p:sp>
      <p:sp>
        <p:nvSpPr>
          <p:cNvPr id="20" name="矩形 19"/>
          <p:cNvSpPr/>
          <p:nvPr/>
        </p:nvSpPr>
        <p:spPr>
          <a:xfrm flipH="1">
            <a:off x="1017025" y="4104948"/>
            <a:ext cx="5554367" cy="3067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spc="300" dirty="0">
                <a:solidFill>
                  <a:schemeClr val="bg1">
                    <a:lumMod val="50000"/>
                  </a:schemeClr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|</a:t>
            </a:r>
            <a:r>
              <a:rPr lang="zh-CN" altLang="en-US" sz="1400" spc="300" dirty="0">
                <a:solidFill>
                  <a:schemeClr val="bg1">
                    <a:lumMod val="50000"/>
                  </a:schemeClr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第</a:t>
            </a:r>
            <a:r>
              <a:rPr lang="en-US" altLang="zh-CN" sz="1400" spc="300" dirty="0">
                <a:solidFill>
                  <a:schemeClr val="bg1">
                    <a:lumMod val="50000"/>
                  </a:schemeClr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3</a:t>
            </a:r>
            <a:r>
              <a:rPr lang="zh-CN" altLang="en-US" sz="1400" spc="300" dirty="0">
                <a:solidFill>
                  <a:schemeClr val="bg1">
                    <a:lumMod val="50000"/>
                  </a:schemeClr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组项目：云作业平台</a:t>
            </a:r>
            <a:r>
              <a:rPr lang="en-US" altLang="zh-CN" sz="1400" spc="300" dirty="0">
                <a:solidFill>
                  <a:schemeClr val="bg1">
                    <a:lumMod val="50000"/>
                  </a:schemeClr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——</a:t>
            </a:r>
            <a:r>
              <a:rPr lang="zh-CN" sz="1400" spc="300" dirty="0">
                <a:solidFill>
                  <a:schemeClr val="bg1">
                    <a:lumMod val="50000"/>
                  </a:schemeClr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小箱交</a:t>
            </a:r>
            <a:r>
              <a:rPr lang="en-US" altLang="zh-CN" sz="1400" spc="300" dirty="0">
                <a:solidFill>
                  <a:schemeClr val="bg1">
                    <a:lumMod val="50000"/>
                  </a:schemeClr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| </a:t>
            </a:r>
          </a:p>
        </p:txBody>
      </p:sp>
      <p:sp>
        <p:nvSpPr>
          <p:cNvPr id="24" name="Shape 135"/>
          <p:cNvSpPr/>
          <p:nvPr/>
        </p:nvSpPr>
        <p:spPr>
          <a:xfrm>
            <a:off x="10129576" y="2723085"/>
            <a:ext cx="103868" cy="1028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25" name="Shape 136"/>
          <p:cNvSpPr/>
          <p:nvPr/>
        </p:nvSpPr>
        <p:spPr>
          <a:xfrm>
            <a:off x="10901663" y="1333658"/>
            <a:ext cx="102879" cy="1028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26" name="Shape 111"/>
          <p:cNvSpPr/>
          <p:nvPr/>
        </p:nvSpPr>
        <p:spPr>
          <a:xfrm>
            <a:off x="8750599" y="1516232"/>
            <a:ext cx="108815" cy="1098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27" name="Shape 114"/>
          <p:cNvSpPr/>
          <p:nvPr/>
        </p:nvSpPr>
        <p:spPr>
          <a:xfrm>
            <a:off x="9159641" y="858645"/>
            <a:ext cx="175093" cy="1741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28" name="Shape 118"/>
          <p:cNvSpPr/>
          <p:nvPr/>
        </p:nvSpPr>
        <p:spPr>
          <a:xfrm>
            <a:off x="10358086" y="2551949"/>
            <a:ext cx="230489" cy="2304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29" name="Shape 122"/>
          <p:cNvSpPr/>
          <p:nvPr/>
        </p:nvSpPr>
        <p:spPr>
          <a:xfrm>
            <a:off x="8717954" y="1483588"/>
            <a:ext cx="174103" cy="1750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508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30" name="Shape 127"/>
          <p:cNvSpPr/>
          <p:nvPr/>
        </p:nvSpPr>
        <p:spPr>
          <a:xfrm flipH="1">
            <a:off x="8815887" y="315810"/>
            <a:ext cx="862603" cy="1259775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31" name="Shape 129"/>
          <p:cNvSpPr/>
          <p:nvPr/>
        </p:nvSpPr>
        <p:spPr>
          <a:xfrm flipH="1" flipV="1">
            <a:off x="8815888" y="1571629"/>
            <a:ext cx="1577811" cy="1038684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32" name="Shape 139"/>
          <p:cNvSpPr/>
          <p:nvPr/>
        </p:nvSpPr>
        <p:spPr>
          <a:xfrm>
            <a:off x="11808931" y="1165058"/>
            <a:ext cx="96944" cy="979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508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33" name="Shape 140"/>
          <p:cNvSpPr/>
          <p:nvPr/>
        </p:nvSpPr>
        <p:spPr>
          <a:xfrm>
            <a:off x="11287408" y="289595"/>
            <a:ext cx="97933" cy="979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508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34" name="Shape 141"/>
          <p:cNvSpPr/>
          <p:nvPr/>
        </p:nvSpPr>
        <p:spPr>
          <a:xfrm>
            <a:off x="9549891" y="2935767"/>
            <a:ext cx="109803" cy="1088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35" name="Shape 142"/>
          <p:cNvSpPr/>
          <p:nvPr/>
        </p:nvSpPr>
        <p:spPr>
          <a:xfrm>
            <a:off x="9383702" y="1933685"/>
            <a:ext cx="96944" cy="969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508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36" name="Shape 143"/>
          <p:cNvSpPr/>
          <p:nvPr/>
        </p:nvSpPr>
        <p:spPr>
          <a:xfrm>
            <a:off x="11851467" y="2037704"/>
            <a:ext cx="108815" cy="1088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37" name="Shape 146"/>
          <p:cNvSpPr/>
          <p:nvPr/>
        </p:nvSpPr>
        <p:spPr>
          <a:xfrm flipH="1">
            <a:off x="10530706" y="2076091"/>
            <a:ext cx="1407664" cy="592545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38" name="Shape 147"/>
          <p:cNvSpPr/>
          <p:nvPr/>
        </p:nvSpPr>
        <p:spPr>
          <a:xfrm flipH="1">
            <a:off x="10493608" y="387528"/>
            <a:ext cx="833422" cy="2200033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39" name="Shape 148"/>
          <p:cNvSpPr/>
          <p:nvPr/>
        </p:nvSpPr>
        <p:spPr>
          <a:xfrm flipH="1">
            <a:off x="10453052" y="612847"/>
            <a:ext cx="1474802" cy="2089463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40" name="Shape 149"/>
          <p:cNvSpPr/>
          <p:nvPr/>
        </p:nvSpPr>
        <p:spPr>
          <a:xfrm flipH="1">
            <a:off x="10509437" y="1214025"/>
            <a:ext cx="1314680" cy="1430911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41" name="Shape 150"/>
          <p:cNvSpPr/>
          <p:nvPr/>
        </p:nvSpPr>
        <p:spPr>
          <a:xfrm flipH="1">
            <a:off x="10452063" y="1626035"/>
            <a:ext cx="1475791" cy="1069352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42" name="Shape 151"/>
          <p:cNvSpPr/>
          <p:nvPr/>
        </p:nvSpPr>
        <p:spPr>
          <a:xfrm>
            <a:off x="9674533" y="287617"/>
            <a:ext cx="761702" cy="2357319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43" name="Shape 152"/>
          <p:cNvSpPr/>
          <p:nvPr/>
        </p:nvSpPr>
        <p:spPr>
          <a:xfrm>
            <a:off x="9639910" y="260908"/>
            <a:ext cx="108815" cy="1098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44" name="Shape 153"/>
          <p:cNvSpPr/>
          <p:nvPr/>
        </p:nvSpPr>
        <p:spPr>
          <a:xfrm flipV="1">
            <a:off x="9601331" y="2644936"/>
            <a:ext cx="908107" cy="359088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45" name="Shape 154"/>
          <p:cNvSpPr/>
          <p:nvPr/>
        </p:nvSpPr>
        <p:spPr>
          <a:xfrm flipH="1">
            <a:off x="10493609" y="315810"/>
            <a:ext cx="4451" cy="2386500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46" name="Shape 155"/>
          <p:cNvSpPr/>
          <p:nvPr/>
        </p:nvSpPr>
        <p:spPr>
          <a:xfrm>
            <a:off x="9531096" y="2036564"/>
            <a:ext cx="147395" cy="1464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47" name="Shape 156"/>
          <p:cNvSpPr/>
          <p:nvPr/>
        </p:nvSpPr>
        <p:spPr>
          <a:xfrm>
            <a:off x="9686404" y="2128561"/>
            <a:ext cx="175092" cy="1750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508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48" name="Shape 157"/>
          <p:cNvSpPr/>
          <p:nvPr/>
        </p:nvSpPr>
        <p:spPr>
          <a:xfrm>
            <a:off x="11590856" y="2900079"/>
            <a:ext cx="97933" cy="969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508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49" name="Shape 158"/>
          <p:cNvSpPr/>
          <p:nvPr/>
        </p:nvSpPr>
        <p:spPr>
          <a:xfrm flipH="1">
            <a:off x="11639822" y="2094398"/>
            <a:ext cx="261109" cy="805681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50" name="Shape 166"/>
          <p:cNvSpPr/>
          <p:nvPr/>
        </p:nvSpPr>
        <p:spPr>
          <a:xfrm flipH="1">
            <a:off x="8816876" y="260907"/>
            <a:ext cx="158650" cy="1239497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51" name="Shape 168"/>
          <p:cNvSpPr/>
          <p:nvPr/>
        </p:nvSpPr>
        <p:spPr>
          <a:xfrm>
            <a:off x="10704314" y="3129655"/>
            <a:ext cx="43526" cy="435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254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52" name="Shape 169"/>
          <p:cNvSpPr/>
          <p:nvPr/>
        </p:nvSpPr>
        <p:spPr>
          <a:xfrm>
            <a:off x="11234538" y="3152408"/>
            <a:ext cx="43526" cy="435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254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53" name="Shape 170"/>
          <p:cNvSpPr/>
          <p:nvPr/>
        </p:nvSpPr>
        <p:spPr>
          <a:xfrm>
            <a:off x="10493610" y="2769578"/>
            <a:ext cx="225543" cy="361067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54" name="Shape 171"/>
          <p:cNvSpPr/>
          <p:nvPr/>
        </p:nvSpPr>
        <p:spPr>
          <a:xfrm>
            <a:off x="10533179" y="2725063"/>
            <a:ext cx="736971" cy="460978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55" name="Shape 172"/>
          <p:cNvSpPr/>
          <p:nvPr/>
        </p:nvSpPr>
        <p:spPr>
          <a:xfrm>
            <a:off x="9993557" y="1436538"/>
            <a:ext cx="123653" cy="1285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508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56" name="Shape 174"/>
          <p:cNvSpPr/>
          <p:nvPr/>
        </p:nvSpPr>
        <p:spPr>
          <a:xfrm>
            <a:off x="10434257" y="161985"/>
            <a:ext cx="123653" cy="1276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508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57" name="Shape 175"/>
          <p:cNvSpPr/>
          <p:nvPr/>
        </p:nvSpPr>
        <p:spPr>
          <a:xfrm>
            <a:off x="10448106" y="386539"/>
            <a:ext cx="93976" cy="949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009783" y="4572008"/>
            <a:ext cx="4753610" cy="3987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000" dirty="0"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汇报时间：</a:t>
            </a:r>
            <a:r>
              <a:rPr lang="en-US" altLang="zh-CN" sz="2000" dirty="0"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2020</a:t>
            </a:r>
            <a:r>
              <a:rPr lang="zh-CN" altLang="en-US" sz="2000" dirty="0"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年</a:t>
            </a:r>
            <a:r>
              <a:rPr lang="en-US" altLang="zh-CN" sz="2000" dirty="0"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10</a:t>
            </a:r>
            <a:r>
              <a:rPr lang="zh-CN" altLang="en-US" sz="2000" dirty="0"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月      汇报人：张澳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ll/>
      </p:transition>
    </mc:Choice>
    <mc:Fallback xmlns="">
      <p:transition spd="slow"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399"/>
                            </p:stCondLst>
                            <p:childTnLst>
                              <p:par>
                                <p:cTn id="12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4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5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799"/>
                            </p:stCondLst>
                            <p:childTnLst>
                              <p:par>
                                <p:cTn id="1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1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5" dur="12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0" dur="1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3" dur="1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6" dur="1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9" dur="1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2" dur="1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5" dur="1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8" dur="1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1" dur="1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4" dur="1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7" dur="12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0" dur="1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3" dur="1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  <p:bldP spid="24" grpId="0" bldLvl="0" animBg="1"/>
      <p:bldP spid="25" grpId="0" bldLvl="0" animBg="1"/>
      <p:bldP spid="26" grpId="0" bldLvl="0" animBg="1"/>
      <p:bldP spid="27" grpId="0" bldLvl="0" animBg="1"/>
      <p:bldP spid="28" grpId="0" bldLvl="0" animBg="1"/>
      <p:bldP spid="29" grpId="0" bldLvl="0" animBg="1"/>
      <p:bldP spid="30" grpId="0" bldLvl="0" animBg="1"/>
      <p:bldP spid="31" grpId="0" bldLvl="0" animBg="1"/>
      <p:bldP spid="32" grpId="0" bldLvl="0" animBg="1"/>
      <p:bldP spid="33" grpId="0" bldLvl="0" animBg="1"/>
      <p:bldP spid="34" grpId="0" bldLvl="0" animBg="1"/>
      <p:bldP spid="35" grpId="0" bldLvl="0" animBg="1"/>
      <p:bldP spid="36" grpId="0" bldLvl="0" animBg="1"/>
      <p:bldP spid="37" grpId="0" bldLvl="0" animBg="1"/>
      <p:bldP spid="38" grpId="0" bldLvl="0" animBg="1"/>
      <p:bldP spid="39" grpId="0" bldLvl="0" animBg="1"/>
      <p:bldP spid="40" grpId="0" bldLvl="0" animBg="1"/>
      <p:bldP spid="41" grpId="0" bldLvl="0" animBg="1"/>
      <p:bldP spid="42" grpId="0" bldLvl="0" animBg="1"/>
      <p:bldP spid="43" grpId="0" bldLvl="0" animBg="1"/>
      <p:bldP spid="44" grpId="0" bldLvl="0" animBg="1"/>
      <p:bldP spid="45" grpId="0" bldLvl="0" animBg="1"/>
      <p:bldP spid="46" grpId="0" bldLvl="0" animBg="1"/>
      <p:bldP spid="47" grpId="0" bldLvl="0" animBg="1"/>
      <p:bldP spid="48" grpId="0" bldLvl="0" animBg="1"/>
      <p:bldP spid="49" grpId="0" bldLvl="0" animBg="1"/>
      <p:bldP spid="50" grpId="0" bldLvl="0" animBg="1"/>
      <p:bldP spid="51" grpId="0" bldLvl="0" animBg="1"/>
      <p:bldP spid="52" grpId="0" bldLvl="0" animBg="1"/>
      <p:bldP spid="53" grpId="0" bldLvl="0" animBg="1"/>
      <p:bldP spid="54" grpId="0" bldLvl="0" animBg="1"/>
      <p:bldP spid="55" grpId="0" bldLvl="0" animBg="1"/>
      <p:bldP spid="56" grpId="0" bldLvl="0" animBg="1"/>
      <p:bldP spid="57" grpId="0" bldLvl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4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0" y="0"/>
            <a:ext cx="12190413" cy="3429000"/>
          </a:xfrm>
          <a:prstGeom prst="rect">
            <a:avLst/>
          </a:prstGeom>
          <a:solidFill>
            <a:srgbClr val="2C35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345361" y="260648"/>
            <a:ext cx="11593288" cy="633670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334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23" name="文本框 3"/>
          <p:cNvSpPr txBox="1"/>
          <p:nvPr/>
        </p:nvSpPr>
        <p:spPr>
          <a:xfrm>
            <a:off x="838622" y="908720"/>
            <a:ext cx="12961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" dirty="0">
                <a:solidFill>
                  <a:srgbClr val="2C353A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01</a:t>
            </a:r>
            <a:endParaRPr lang="zh-CN" altLang="en-US" sz="7200" dirty="0">
              <a:solidFill>
                <a:srgbClr val="2C353A"/>
              </a:solidFill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24" name="文本框 3"/>
          <p:cNvSpPr txBox="1"/>
          <p:nvPr/>
        </p:nvSpPr>
        <p:spPr>
          <a:xfrm>
            <a:off x="838835" y="3068955"/>
            <a:ext cx="1006348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dirty="0">
                <a:solidFill>
                  <a:srgbClr val="2C353A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小箱交是什么？ </a:t>
            </a:r>
          </a:p>
        </p:txBody>
      </p:sp>
      <p:sp>
        <p:nvSpPr>
          <p:cNvPr id="30" name="Shape 135"/>
          <p:cNvSpPr/>
          <p:nvPr/>
        </p:nvSpPr>
        <p:spPr>
          <a:xfrm>
            <a:off x="10129576" y="2723085"/>
            <a:ext cx="103868" cy="1028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31" name="Shape 136"/>
          <p:cNvSpPr/>
          <p:nvPr/>
        </p:nvSpPr>
        <p:spPr>
          <a:xfrm>
            <a:off x="10901663" y="1333658"/>
            <a:ext cx="102879" cy="1028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32" name="Shape 111"/>
          <p:cNvSpPr/>
          <p:nvPr/>
        </p:nvSpPr>
        <p:spPr>
          <a:xfrm>
            <a:off x="8750599" y="1516232"/>
            <a:ext cx="108815" cy="1098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33" name="Shape 114"/>
          <p:cNvSpPr/>
          <p:nvPr/>
        </p:nvSpPr>
        <p:spPr>
          <a:xfrm>
            <a:off x="9159641" y="858645"/>
            <a:ext cx="175093" cy="1741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34" name="Shape 118"/>
          <p:cNvSpPr/>
          <p:nvPr/>
        </p:nvSpPr>
        <p:spPr>
          <a:xfrm>
            <a:off x="10358086" y="2551949"/>
            <a:ext cx="230489" cy="2304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35" name="Shape 122"/>
          <p:cNvSpPr/>
          <p:nvPr/>
        </p:nvSpPr>
        <p:spPr>
          <a:xfrm>
            <a:off x="8717954" y="1483588"/>
            <a:ext cx="174103" cy="1750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508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36" name="Shape 127"/>
          <p:cNvSpPr/>
          <p:nvPr/>
        </p:nvSpPr>
        <p:spPr>
          <a:xfrm flipH="1">
            <a:off x="8815887" y="315810"/>
            <a:ext cx="862603" cy="1259775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37" name="Shape 129"/>
          <p:cNvSpPr/>
          <p:nvPr/>
        </p:nvSpPr>
        <p:spPr>
          <a:xfrm flipH="1" flipV="1">
            <a:off x="8815888" y="1571629"/>
            <a:ext cx="1577811" cy="1038684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55" name="Shape 139"/>
          <p:cNvSpPr/>
          <p:nvPr/>
        </p:nvSpPr>
        <p:spPr>
          <a:xfrm>
            <a:off x="11808931" y="1165058"/>
            <a:ext cx="96944" cy="979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508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56" name="Shape 140"/>
          <p:cNvSpPr/>
          <p:nvPr/>
        </p:nvSpPr>
        <p:spPr>
          <a:xfrm>
            <a:off x="11287408" y="289595"/>
            <a:ext cx="97933" cy="979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508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57" name="Shape 141"/>
          <p:cNvSpPr/>
          <p:nvPr/>
        </p:nvSpPr>
        <p:spPr>
          <a:xfrm>
            <a:off x="9549891" y="2935767"/>
            <a:ext cx="109803" cy="1088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58" name="Shape 142"/>
          <p:cNvSpPr/>
          <p:nvPr/>
        </p:nvSpPr>
        <p:spPr>
          <a:xfrm>
            <a:off x="9383702" y="1933685"/>
            <a:ext cx="96944" cy="969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508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59" name="Shape 143"/>
          <p:cNvSpPr/>
          <p:nvPr/>
        </p:nvSpPr>
        <p:spPr>
          <a:xfrm>
            <a:off x="11851467" y="2037704"/>
            <a:ext cx="108815" cy="1088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60" name="Shape 146"/>
          <p:cNvSpPr/>
          <p:nvPr/>
        </p:nvSpPr>
        <p:spPr>
          <a:xfrm flipH="1">
            <a:off x="10530706" y="2076091"/>
            <a:ext cx="1407664" cy="592545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61" name="Shape 147"/>
          <p:cNvSpPr/>
          <p:nvPr/>
        </p:nvSpPr>
        <p:spPr>
          <a:xfrm flipH="1">
            <a:off x="10493608" y="387528"/>
            <a:ext cx="833422" cy="2200033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62" name="Shape 148"/>
          <p:cNvSpPr/>
          <p:nvPr/>
        </p:nvSpPr>
        <p:spPr>
          <a:xfrm flipH="1">
            <a:off x="10453052" y="612847"/>
            <a:ext cx="1474802" cy="2089463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63" name="Shape 149"/>
          <p:cNvSpPr/>
          <p:nvPr/>
        </p:nvSpPr>
        <p:spPr>
          <a:xfrm flipH="1">
            <a:off x="10509437" y="1214025"/>
            <a:ext cx="1314680" cy="1430911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64" name="Shape 150"/>
          <p:cNvSpPr/>
          <p:nvPr/>
        </p:nvSpPr>
        <p:spPr>
          <a:xfrm flipH="1">
            <a:off x="10452063" y="1626035"/>
            <a:ext cx="1475791" cy="1069352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65" name="Shape 151"/>
          <p:cNvSpPr/>
          <p:nvPr/>
        </p:nvSpPr>
        <p:spPr>
          <a:xfrm>
            <a:off x="9674533" y="287617"/>
            <a:ext cx="761702" cy="2357319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66" name="Shape 152"/>
          <p:cNvSpPr/>
          <p:nvPr/>
        </p:nvSpPr>
        <p:spPr>
          <a:xfrm>
            <a:off x="9639910" y="260908"/>
            <a:ext cx="108815" cy="1098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67" name="Shape 153"/>
          <p:cNvSpPr/>
          <p:nvPr/>
        </p:nvSpPr>
        <p:spPr>
          <a:xfrm flipV="1">
            <a:off x="9601331" y="2644936"/>
            <a:ext cx="908107" cy="359088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68" name="Shape 154"/>
          <p:cNvSpPr/>
          <p:nvPr/>
        </p:nvSpPr>
        <p:spPr>
          <a:xfrm flipH="1">
            <a:off x="10493609" y="315810"/>
            <a:ext cx="4451" cy="2386500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69" name="Shape 155"/>
          <p:cNvSpPr/>
          <p:nvPr/>
        </p:nvSpPr>
        <p:spPr>
          <a:xfrm>
            <a:off x="9531096" y="2036564"/>
            <a:ext cx="147395" cy="1464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70" name="Shape 156"/>
          <p:cNvSpPr/>
          <p:nvPr/>
        </p:nvSpPr>
        <p:spPr>
          <a:xfrm>
            <a:off x="9686404" y="2128561"/>
            <a:ext cx="175092" cy="1750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508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71" name="Shape 157"/>
          <p:cNvSpPr/>
          <p:nvPr/>
        </p:nvSpPr>
        <p:spPr>
          <a:xfrm>
            <a:off x="11590856" y="2900079"/>
            <a:ext cx="97933" cy="969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508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72" name="Shape 158"/>
          <p:cNvSpPr/>
          <p:nvPr/>
        </p:nvSpPr>
        <p:spPr>
          <a:xfrm flipH="1">
            <a:off x="11639822" y="2094398"/>
            <a:ext cx="261109" cy="805681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73" name="Shape 166"/>
          <p:cNvSpPr/>
          <p:nvPr/>
        </p:nvSpPr>
        <p:spPr>
          <a:xfrm flipH="1">
            <a:off x="8816876" y="260907"/>
            <a:ext cx="158650" cy="1239497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74" name="Shape 168"/>
          <p:cNvSpPr/>
          <p:nvPr/>
        </p:nvSpPr>
        <p:spPr>
          <a:xfrm>
            <a:off x="10704314" y="3129655"/>
            <a:ext cx="43526" cy="435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254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75" name="Shape 169"/>
          <p:cNvSpPr/>
          <p:nvPr/>
        </p:nvSpPr>
        <p:spPr>
          <a:xfrm>
            <a:off x="11234538" y="3152408"/>
            <a:ext cx="43526" cy="435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254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76" name="Shape 170"/>
          <p:cNvSpPr/>
          <p:nvPr/>
        </p:nvSpPr>
        <p:spPr>
          <a:xfrm>
            <a:off x="10493610" y="2769578"/>
            <a:ext cx="225543" cy="361067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77" name="Shape 171"/>
          <p:cNvSpPr/>
          <p:nvPr/>
        </p:nvSpPr>
        <p:spPr>
          <a:xfrm>
            <a:off x="10533179" y="2725063"/>
            <a:ext cx="736971" cy="460978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78" name="Shape 172"/>
          <p:cNvSpPr/>
          <p:nvPr/>
        </p:nvSpPr>
        <p:spPr>
          <a:xfrm>
            <a:off x="9993557" y="1436538"/>
            <a:ext cx="123653" cy="1285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508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79" name="Shape 174"/>
          <p:cNvSpPr/>
          <p:nvPr/>
        </p:nvSpPr>
        <p:spPr>
          <a:xfrm>
            <a:off x="10434257" y="161985"/>
            <a:ext cx="123653" cy="1276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508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80" name="Shape 175"/>
          <p:cNvSpPr/>
          <p:nvPr/>
        </p:nvSpPr>
        <p:spPr>
          <a:xfrm>
            <a:off x="10448106" y="386539"/>
            <a:ext cx="93976" cy="949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81" name="矩形 80"/>
          <p:cNvSpPr/>
          <p:nvPr/>
        </p:nvSpPr>
        <p:spPr>
          <a:xfrm>
            <a:off x="334645" y="6381115"/>
            <a:ext cx="3802380" cy="215900"/>
          </a:xfrm>
          <a:prstGeom prst="rect">
            <a:avLst/>
          </a:prstGeom>
          <a:solidFill>
            <a:srgbClr val="2C35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96" name="Title 6"/>
          <p:cNvSpPr txBox="1"/>
          <p:nvPr>
            <p:custDataLst>
              <p:tags r:id="rId1"/>
            </p:custDataLst>
          </p:nvPr>
        </p:nvSpPr>
        <p:spPr>
          <a:xfrm>
            <a:off x="4008120" y="4416425"/>
            <a:ext cx="6385560" cy="1267460"/>
          </a:xfrm>
          <a:prstGeom prst="rect">
            <a:avLst/>
          </a:prstGeom>
          <a:noFill/>
        </p:spPr>
        <p:txBody>
          <a:bodyPr wrap="square" lIns="101600" tIns="0" rIns="82550" bIns="0" rtlCol="0" anchor="t" anchorCtr="0">
            <a:spAutoFit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Aft>
                <a:spcPts val="1000"/>
              </a:spcAft>
              <a:defRPr sz="1600" spc="150"/>
            </a:lvl1pPr>
          </a:lstStyle>
          <a:p>
            <a:pPr marL="355600" lvl="0" indent="-3556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100000"/>
              <a:buFont typeface="Wingdings 3" panose="05040102010807070707" charset="0"/>
              <a:buChar char="u"/>
            </a:pPr>
            <a:r>
              <a:rPr lang="zh-CN" altLang="en-US" sz="1600" spc="16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面向全国各年级段师生，尤其是中小学生的云作业平台</a:t>
            </a:r>
          </a:p>
          <a:p>
            <a:pPr marL="355600" lvl="0" indent="-3556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100000"/>
              <a:buFont typeface="Wingdings 3" panose="05040102010807070707" charset="0"/>
              <a:buChar char="u"/>
            </a:pPr>
            <a:r>
              <a:rPr lang="zh-CN" altLang="en-US" sz="1600" spc="16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教师一键发布作业，便捷批改作业</a:t>
            </a:r>
          </a:p>
          <a:p>
            <a:pPr marL="355600" lvl="0" indent="-3556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100000"/>
              <a:buFont typeface="Wingdings 3" panose="05040102010807070707" charset="0"/>
              <a:buChar char="u"/>
            </a:pPr>
            <a:r>
              <a:rPr lang="zh-CN" altLang="en-US" sz="1600" spc="16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清晰的作业列表，让孩子再也不会遗忘作业和ddl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ll/>
      </p:transition>
    </mc:Choice>
    <mc:Fallback xmlns="">
      <p:transition spd="slow"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4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5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1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1" dur="125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6" dur="125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9" dur="12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2" dur="12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5" dur="12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8" dur="12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1" dur="12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4" dur="12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7" dur="12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0" dur="125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3" dur="125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6" dur="12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9" dur="1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58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0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9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0" y="0"/>
            <a:ext cx="12190413" cy="6858000"/>
          </a:xfrm>
          <a:prstGeom prst="rect">
            <a:avLst/>
          </a:prstGeom>
          <a:solidFill>
            <a:srgbClr val="2C353A">
              <a:alpha val="4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345361" y="1436271"/>
            <a:ext cx="11593288" cy="39604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334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21" name="Shape 135"/>
          <p:cNvSpPr/>
          <p:nvPr/>
        </p:nvSpPr>
        <p:spPr>
          <a:xfrm>
            <a:off x="10129576" y="2723085"/>
            <a:ext cx="103868" cy="1028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22" name="Shape 136"/>
          <p:cNvSpPr/>
          <p:nvPr/>
        </p:nvSpPr>
        <p:spPr>
          <a:xfrm>
            <a:off x="10901663" y="1333658"/>
            <a:ext cx="102879" cy="1028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23" name="Shape 111"/>
          <p:cNvSpPr/>
          <p:nvPr/>
        </p:nvSpPr>
        <p:spPr>
          <a:xfrm>
            <a:off x="8750599" y="1516232"/>
            <a:ext cx="108815" cy="1098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24" name="Shape 114"/>
          <p:cNvSpPr/>
          <p:nvPr/>
        </p:nvSpPr>
        <p:spPr>
          <a:xfrm>
            <a:off x="9159641" y="858645"/>
            <a:ext cx="175093" cy="1741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25" name="Shape 118"/>
          <p:cNvSpPr/>
          <p:nvPr/>
        </p:nvSpPr>
        <p:spPr>
          <a:xfrm>
            <a:off x="10358086" y="2551949"/>
            <a:ext cx="230489" cy="2304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26" name="Shape 122"/>
          <p:cNvSpPr/>
          <p:nvPr/>
        </p:nvSpPr>
        <p:spPr>
          <a:xfrm>
            <a:off x="8717954" y="1483588"/>
            <a:ext cx="174103" cy="1750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508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27" name="Shape 127"/>
          <p:cNvSpPr/>
          <p:nvPr/>
        </p:nvSpPr>
        <p:spPr>
          <a:xfrm flipH="1">
            <a:off x="8815887" y="315810"/>
            <a:ext cx="862603" cy="1259775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28" name="Shape 129"/>
          <p:cNvSpPr/>
          <p:nvPr/>
        </p:nvSpPr>
        <p:spPr>
          <a:xfrm flipH="1" flipV="1">
            <a:off x="8815888" y="1571629"/>
            <a:ext cx="1577811" cy="1038684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29" name="Shape 139"/>
          <p:cNvSpPr/>
          <p:nvPr/>
        </p:nvSpPr>
        <p:spPr>
          <a:xfrm>
            <a:off x="11808931" y="1165058"/>
            <a:ext cx="96944" cy="979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508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30" name="Shape 140"/>
          <p:cNvSpPr/>
          <p:nvPr/>
        </p:nvSpPr>
        <p:spPr>
          <a:xfrm>
            <a:off x="11287408" y="289595"/>
            <a:ext cx="97933" cy="979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508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31" name="Shape 141"/>
          <p:cNvSpPr/>
          <p:nvPr/>
        </p:nvSpPr>
        <p:spPr>
          <a:xfrm>
            <a:off x="9549891" y="2935767"/>
            <a:ext cx="109803" cy="1088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32" name="Shape 142"/>
          <p:cNvSpPr/>
          <p:nvPr/>
        </p:nvSpPr>
        <p:spPr>
          <a:xfrm>
            <a:off x="9383702" y="1933685"/>
            <a:ext cx="96944" cy="969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508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33" name="Shape 143"/>
          <p:cNvSpPr/>
          <p:nvPr/>
        </p:nvSpPr>
        <p:spPr>
          <a:xfrm>
            <a:off x="11851467" y="2037704"/>
            <a:ext cx="108815" cy="1088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34" name="Shape 146"/>
          <p:cNvSpPr/>
          <p:nvPr/>
        </p:nvSpPr>
        <p:spPr>
          <a:xfrm flipH="1">
            <a:off x="10530706" y="2076091"/>
            <a:ext cx="1407664" cy="592545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35" name="Shape 147"/>
          <p:cNvSpPr/>
          <p:nvPr/>
        </p:nvSpPr>
        <p:spPr>
          <a:xfrm flipH="1">
            <a:off x="10493608" y="387528"/>
            <a:ext cx="833422" cy="2200033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36" name="Shape 148"/>
          <p:cNvSpPr/>
          <p:nvPr/>
        </p:nvSpPr>
        <p:spPr>
          <a:xfrm flipH="1">
            <a:off x="10453052" y="612847"/>
            <a:ext cx="1474802" cy="2089463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37" name="Shape 149"/>
          <p:cNvSpPr/>
          <p:nvPr/>
        </p:nvSpPr>
        <p:spPr>
          <a:xfrm flipH="1">
            <a:off x="10509437" y="1214025"/>
            <a:ext cx="1314680" cy="1430911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38" name="Shape 150"/>
          <p:cNvSpPr/>
          <p:nvPr/>
        </p:nvSpPr>
        <p:spPr>
          <a:xfrm flipH="1">
            <a:off x="10452063" y="1626035"/>
            <a:ext cx="1475791" cy="1069352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39" name="Shape 151"/>
          <p:cNvSpPr/>
          <p:nvPr/>
        </p:nvSpPr>
        <p:spPr>
          <a:xfrm>
            <a:off x="9674533" y="287617"/>
            <a:ext cx="761702" cy="2357319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40" name="Shape 152"/>
          <p:cNvSpPr/>
          <p:nvPr/>
        </p:nvSpPr>
        <p:spPr>
          <a:xfrm>
            <a:off x="9639910" y="260908"/>
            <a:ext cx="108815" cy="1098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41" name="Shape 153"/>
          <p:cNvSpPr/>
          <p:nvPr/>
        </p:nvSpPr>
        <p:spPr>
          <a:xfrm flipV="1">
            <a:off x="9601331" y="2644936"/>
            <a:ext cx="908107" cy="359088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42" name="Shape 154"/>
          <p:cNvSpPr/>
          <p:nvPr/>
        </p:nvSpPr>
        <p:spPr>
          <a:xfrm flipH="1">
            <a:off x="10493609" y="315810"/>
            <a:ext cx="4451" cy="2386500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43" name="Shape 155"/>
          <p:cNvSpPr/>
          <p:nvPr/>
        </p:nvSpPr>
        <p:spPr>
          <a:xfrm>
            <a:off x="9531096" y="2036564"/>
            <a:ext cx="147395" cy="1464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44" name="Shape 156"/>
          <p:cNvSpPr/>
          <p:nvPr/>
        </p:nvSpPr>
        <p:spPr>
          <a:xfrm>
            <a:off x="9686404" y="2128561"/>
            <a:ext cx="175092" cy="1750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508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45" name="Shape 157"/>
          <p:cNvSpPr/>
          <p:nvPr/>
        </p:nvSpPr>
        <p:spPr>
          <a:xfrm>
            <a:off x="11590856" y="2900079"/>
            <a:ext cx="97933" cy="969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508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46" name="Shape 158"/>
          <p:cNvSpPr/>
          <p:nvPr/>
        </p:nvSpPr>
        <p:spPr>
          <a:xfrm flipH="1">
            <a:off x="11639822" y="2094398"/>
            <a:ext cx="261109" cy="805681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47" name="Shape 166"/>
          <p:cNvSpPr/>
          <p:nvPr/>
        </p:nvSpPr>
        <p:spPr>
          <a:xfrm flipH="1">
            <a:off x="8816876" y="260907"/>
            <a:ext cx="158650" cy="1239497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48" name="Shape 168"/>
          <p:cNvSpPr/>
          <p:nvPr/>
        </p:nvSpPr>
        <p:spPr>
          <a:xfrm>
            <a:off x="10704314" y="3129655"/>
            <a:ext cx="43526" cy="435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254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49" name="Shape 169"/>
          <p:cNvSpPr/>
          <p:nvPr/>
        </p:nvSpPr>
        <p:spPr>
          <a:xfrm>
            <a:off x="11234538" y="3152408"/>
            <a:ext cx="43526" cy="435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254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50" name="Shape 170"/>
          <p:cNvSpPr/>
          <p:nvPr/>
        </p:nvSpPr>
        <p:spPr>
          <a:xfrm>
            <a:off x="10493610" y="2769578"/>
            <a:ext cx="225543" cy="361067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51" name="Shape 171"/>
          <p:cNvSpPr/>
          <p:nvPr/>
        </p:nvSpPr>
        <p:spPr>
          <a:xfrm>
            <a:off x="10533179" y="2725063"/>
            <a:ext cx="736971" cy="460978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52" name="Shape 172"/>
          <p:cNvSpPr/>
          <p:nvPr/>
        </p:nvSpPr>
        <p:spPr>
          <a:xfrm>
            <a:off x="9993557" y="1436538"/>
            <a:ext cx="123653" cy="1285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508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53" name="Shape 174"/>
          <p:cNvSpPr/>
          <p:nvPr/>
        </p:nvSpPr>
        <p:spPr>
          <a:xfrm>
            <a:off x="10434257" y="161985"/>
            <a:ext cx="123653" cy="1276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508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54" name="Shape 175"/>
          <p:cNvSpPr/>
          <p:nvPr/>
        </p:nvSpPr>
        <p:spPr>
          <a:xfrm>
            <a:off x="10448106" y="386539"/>
            <a:ext cx="93976" cy="949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2" name="圆角矩形 1"/>
          <p:cNvSpPr/>
          <p:nvPr/>
        </p:nvSpPr>
        <p:spPr>
          <a:xfrm>
            <a:off x="3789680" y="1588135"/>
            <a:ext cx="4248150" cy="897255"/>
          </a:xfrm>
          <a:prstGeom prst="roundRect">
            <a:avLst>
              <a:gd name="adj" fmla="val 0"/>
            </a:avLst>
          </a:prstGeom>
          <a:solidFill>
            <a:srgbClr val="2C353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dirty="0"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云作业管理平台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300000">
            <a:off x="1170940" y="1582420"/>
            <a:ext cx="1645920" cy="16459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300000">
            <a:off x="743585" y="3437890"/>
            <a:ext cx="1707515" cy="170751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2630170" y="2610485"/>
            <a:ext cx="6567170" cy="1383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zh-CN" sz="1400" spc="150" dirty="0">
                <a:solidFill>
                  <a:schemeClr val="tx1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疫情期间百家争鸣</a:t>
            </a:r>
            <a:r>
              <a:rPr lang="en-US" altLang="zh-CN" sz="1400" spc="150" dirty="0">
                <a:solidFill>
                  <a:schemeClr val="tx1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——</a:t>
            </a:r>
            <a:r>
              <a:rPr lang="zh-CN" altLang="en-US" sz="1400" spc="150" dirty="0">
                <a:solidFill>
                  <a:schemeClr val="tx1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钉钉、微信等平台</a:t>
            </a:r>
            <a:r>
              <a:rPr lang="en-US" altLang="zh-CN" sz="1400" spc="150" dirty="0">
                <a:solidFill>
                  <a:schemeClr val="tx1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“</a:t>
            </a:r>
            <a:r>
              <a:rPr lang="zh-CN" altLang="en-US" sz="1400" spc="150" dirty="0">
                <a:solidFill>
                  <a:schemeClr val="tx1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临危受命</a:t>
            </a:r>
            <a:r>
              <a:rPr lang="en-US" altLang="zh-CN" sz="1400" spc="150" dirty="0">
                <a:solidFill>
                  <a:schemeClr val="tx1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”</a:t>
            </a:r>
          </a:p>
          <a:p>
            <a:pPr algn="ctr">
              <a:lnSpc>
                <a:spcPct val="200000"/>
              </a:lnSpc>
            </a:pPr>
            <a:r>
              <a:rPr lang="zh-CN" altLang="en-US" sz="1400" spc="150" dirty="0">
                <a:solidFill>
                  <a:schemeClr val="tx1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作业的收集与批改显得混乱不堪</a:t>
            </a:r>
          </a:p>
          <a:p>
            <a:pPr algn="ctr">
              <a:lnSpc>
                <a:spcPct val="200000"/>
              </a:lnSpc>
            </a:pPr>
            <a:endParaRPr lang="zh-CN" altLang="en-US" sz="1400" spc="150" dirty="0">
              <a:solidFill>
                <a:schemeClr val="tx1"/>
              </a:solidFill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grpSp>
        <p:nvGrpSpPr>
          <p:cNvPr id="12" name="组合 11"/>
          <p:cNvGrpSpPr/>
          <p:nvPr>
            <p:custDataLst>
              <p:tags r:id="rId1"/>
            </p:custDataLst>
          </p:nvPr>
        </p:nvGrpSpPr>
        <p:grpSpPr>
          <a:xfrm>
            <a:off x="2879725" y="3645535"/>
            <a:ext cx="6760845" cy="1424305"/>
            <a:chOff x="4595" y="5660"/>
            <a:chExt cx="10647" cy="2243"/>
          </a:xfrm>
        </p:grpSpPr>
        <p:sp>
          <p:nvSpPr>
            <p:cNvPr id="9" name="爆炸形 1 8"/>
            <p:cNvSpPr/>
            <p:nvPr/>
          </p:nvSpPr>
          <p:spPr>
            <a:xfrm>
              <a:off x="7722" y="6757"/>
              <a:ext cx="2279" cy="1146"/>
            </a:xfrm>
            <a:prstGeom prst="irregularSeal1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爆炸形 1 9"/>
            <p:cNvSpPr/>
            <p:nvPr/>
          </p:nvSpPr>
          <p:spPr>
            <a:xfrm>
              <a:off x="9711" y="6757"/>
              <a:ext cx="2296" cy="1146"/>
            </a:xfrm>
            <a:prstGeom prst="irregularSeal1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爆炸形 1 10"/>
            <p:cNvSpPr/>
            <p:nvPr/>
          </p:nvSpPr>
          <p:spPr>
            <a:xfrm>
              <a:off x="12332" y="6757"/>
              <a:ext cx="2152" cy="1146"/>
            </a:xfrm>
            <a:prstGeom prst="irregularSeal1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4595" y="5660"/>
              <a:ext cx="10647" cy="20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3200" b="1"/>
                <a:t>而我们：</a:t>
              </a:r>
            </a:p>
            <a:p>
              <a:pPr algn="l"/>
              <a:r>
                <a:rPr lang="en-US" altLang="zh-CN" b="1">
                  <a:solidFill>
                    <a:schemeClr val="bg1">
                      <a:lumMod val="65000"/>
                    </a:schemeClr>
                  </a:solidFill>
                </a:rPr>
                <a:t>	           </a:t>
              </a:r>
              <a:r>
                <a:rPr lang="zh-CN" altLang="en-US" b="1">
                  <a:solidFill>
                    <a:schemeClr val="tx1"/>
                  </a:solidFill>
                </a:rPr>
                <a:t>专注于作业的发布、批改以及针对作业的讨论</a:t>
              </a:r>
            </a:p>
            <a:p>
              <a:pPr algn="l"/>
              <a:r>
                <a:rPr lang="en-US" altLang="zh-CN" b="1">
                  <a:solidFill>
                    <a:schemeClr val="bg1">
                      <a:lumMod val="50000"/>
                    </a:schemeClr>
                  </a:solidFill>
                </a:rPr>
                <a:t>	          </a:t>
              </a:r>
              <a:r>
                <a:rPr lang="en-US" altLang="zh-CN" b="1">
                  <a:solidFill>
                    <a:schemeClr val="tx1"/>
                  </a:solidFill>
                </a:rPr>
                <a:t>  </a:t>
              </a:r>
              <a:r>
                <a:rPr lang="zh-CN" altLang="en-US" b="1">
                  <a:solidFill>
                    <a:schemeClr val="tx1"/>
                  </a:solidFill>
                </a:rPr>
                <a:t>做到</a:t>
              </a:r>
              <a:r>
                <a:rPr lang="zh-CN" altLang="en-US" sz="2800" b="1"/>
                <a:t>更简洁</a:t>
              </a:r>
              <a:r>
                <a:rPr lang="zh-CN" altLang="en-US" b="1"/>
                <a:t>，</a:t>
              </a:r>
              <a:r>
                <a:rPr lang="zh-CN" altLang="en-US" sz="2800" b="1"/>
                <a:t>更便捷</a:t>
              </a:r>
              <a:r>
                <a:rPr lang="zh-CN" altLang="en-US" b="1"/>
                <a:t>，</a:t>
              </a:r>
              <a:r>
                <a:rPr lang="zh-CN" altLang="en-US" b="1">
                  <a:solidFill>
                    <a:schemeClr val="tx1"/>
                  </a:solidFill>
                </a:rPr>
                <a:t>以及</a:t>
              </a:r>
              <a:r>
                <a:rPr lang="zh-CN" altLang="en-US" sz="2800" b="1"/>
                <a:t>更实用</a:t>
              </a:r>
            </a:p>
          </p:txBody>
        </p:sp>
      </p:grpSp>
      <p:sp>
        <p:nvSpPr>
          <p:cNvPr id="7" name="PA_文本框 6"/>
          <p:cNvSpPr txBox="1"/>
          <p:nvPr>
            <p:custDataLst>
              <p:tags r:id="rId2"/>
            </p:custDataLst>
          </p:nvPr>
        </p:nvSpPr>
        <p:spPr>
          <a:xfrm>
            <a:off x="1189514" y="2997248"/>
            <a:ext cx="10141268" cy="4182000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>
                <a:solidFill>
                  <a:srgbClr val="FF0000"/>
                </a:solidFill>
              </a14:hiddenLine>
            </a:ext>
          </a:extLst>
        </p:spPr>
        <p:txBody>
          <a:bodyPr vert="horz" wrap="square" numCol="1" rtlCol="0">
            <a:prstTxWarp prst="textPlain">
              <a:avLst/>
            </a:prstTxWarp>
            <a:spAutoFit/>
          </a:bodyPr>
          <a:lstStyle>
            <a:defPPr>
              <a:defRPr lang="zh-CN"/>
            </a:defPPr>
            <a:lvl1pPr marR="0" lvl="0" indent="0" fontAlgn="auto">
              <a:lnSpc>
                <a:spcPts val="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b="0" i="0" u="none" strike="noStrike" cap="none" spc="-1200" normalizeH="0" baseline="0">
                <a:ln>
                  <a:noFill/>
                </a:ln>
                <a:blipFill dpi="0" rotWithShape="1">
                  <a:blip r:embed="rId7"/>
                  <a:srcRect/>
                  <a:stretch>
                    <a:fillRect/>
                  </a:stretch>
                </a:blip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__________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ll/>
      </p:transition>
    </mc:Choice>
    <mc:Fallback xmlns="">
      <p:transition spd="slow"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1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4" dur="1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9" dur="1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2" dur="1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5" dur="1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8" dur="1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1" dur="1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4" dur="1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7" dur="1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0" dur="1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3" dur="1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6" dur="12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9" dur="1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2" dur="1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1000"/>
                            </p:stCondLst>
                            <p:childTnLst>
                              <p:par>
                                <p:cTn id="124" presetID="22" presetClass="entr" presetSubtype="4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0" presetClass="entr" presetSubtype="0" ac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1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ppt_h/1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2" presetID="0" presetClass="entr" presetSubtype="0" fill="hold" grpId="0" nodeType="withEffect">
                                  <p:stCondLst>
                                    <p:cond delay="27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4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1*sin(rand(360))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35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*sin(rand(360))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6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from x="100000" y="100000"/>
                                      <p:to x="300000" y="300000"/>
                                    </p:animScale>
                                    <p:animEffect transition="out" filter="fade">
                                      <p:cBhvr>
                                        <p:cTn id="137" dur="6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5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ldLvl="0" animBg="1"/>
      <p:bldP spid="21" grpId="0" bldLvl="0" animBg="1"/>
      <p:bldP spid="22" grpId="0" bldLvl="0" animBg="1"/>
      <p:bldP spid="23" grpId="0" bldLvl="0" animBg="1"/>
      <p:bldP spid="24" grpId="0" bldLvl="0" animBg="1"/>
      <p:bldP spid="25" grpId="0" bldLvl="0" animBg="1"/>
      <p:bldP spid="26" grpId="0" bldLvl="0" animBg="1"/>
      <p:bldP spid="27" grpId="0" bldLvl="0" animBg="1"/>
      <p:bldP spid="28" grpId="0" bldLvl="0" animBg="1"/>
      <p:bldP spid="29" grpId="0" bldLvl="0" animBg="1"/>
      <p:bldP spid="30" grpId="0" bldLvl="0" animBg="1"/>
      <p:bldP spid="31" grpId="0" bldLvl="0" animBg="1"/>
      <p:bldP spid="32" grpId="0" bldLvl="0" animBg="1"/>
      <p:bldP spid="33" grpId="0" bldLvl="0" animBg="1"/>
      <p:bldP spid="34" grpId="0" bldLvl="0" animBg="1"/>
      <p:bldP spid="35" grpId="0" bldLvl="0" animBg="1"/>
      <p:bldP spid="36" grpId="0" bldLvl="0" animBg="1"/>
      <p:bldP spid="37" grpId="0" bldLvl="0" animBg="1"/>
      <p:bldP spid="38" grpId="0" bldLvl="0" animBg="1"/>
      <p:bldP spid="39" grpId="0" bldLvl="0" animBg="1"/>
      <p:bldP spid="40" grpId="0" bldLvl="0" animBg="1"/>
      <p:bldP spid="41" grpId="0" bldLvl="0" animBg="1"/>
      <p:bldP spid="42" grpId="0" bldLvl="0" animBg="1"/>
      <p:bldP spid="43" grpId="0" bldLvl="0" animBg="1"/>
      <p:bldP spid="44" grpId="0" bldLvl="0" animBg="1"/>
      <p:bldP spid="45" grpId="0" bldLvl="0" animBg="1"/>
      <p:bldP spid="46" grpId="0" bldLvl="0" animBg="1"/>
      <p:bldP spid="47" grpId="0" bldLvl="0" animBg="1"/>
      <p:bldP spid="48" grpId="0" bldLvl="0" animBg="1"/>
      <p:bldP spid="49" grpId="0" bldLvl="0" animBg="1"/>
      <p:bldP spid="50" grpId="0" bldLvl="0" animBg="1"/>
      <p:bldP spid="51" grpId="0" bldLvl="0" animBg="1"/>
      <p:bldP spid="52" grpId="0" bldLvl="0" animBg="1"/>
      <p:bldP spid="53" grpId="0" bldLvl="0" animBg="1"/>
      <p:bldP spid="54" grpId="0" bldLvl="0" animBg="1"/>
      <p:bldP spid="2" grpId="0" bldLvl="0" animBg="1"/>
      <p:bldP spid="4" grpId="0"/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4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0" y="0"/>
            <a:ext cx="12190413" cy="3429000"/>
          </a:xfrm>
          <a:prstGeom prst="rect">
            <a:avLst/>
          </a:prstGeom>
          <a:solidFill>
            <a:srgbClr val="2C35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334566" y="260648"/>
            <a:ext cx="11593288" cy="633670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334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被409个学区、大学和教育机构使用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94606" y="206192"/>
            <a:ext cx="1809118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sz="2400" b="1" dirty="0">
                <a:solidFill>
                  <a:srgbClr val="2C353A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前景分析</a:t>
            </a:r>
          </a:p>
        </p:txBody>
      </p:sp>
      <p:sp>
        <p:nvSpPr>
          <p:cNvPr id="2" name="矩形 1"/>
          <p:cNvSpPr/>
          <p:nvPr/>
        </p:nvSpPr>
        <p:spPr>
          <a:xfrm>
            <a:off x="334566" y="404664"/>
            <a:ext cx="360040" cy="249812"/>
          </a:xfrm>
          <a:prstGeom prst="rect">
            <a:avLst/>
          </a:prstGeom>
          <a:solidFill>
            <a:srgbClr val="2C35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131210" y="249218"/>
            <a:ext cx="5796644" cy="63608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6" name="Shape 135"/>
          <p:cNvSpPr/>
          <p:nvPr/>
        </p:nvSpPr>
        <p:spPr>
          <a:xfrm>
            <a:off x="11067379" y="6340527"/>
            <a:ext cx="103868" cy="1028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7" name="Shape 118"/>
          <p:cNvSpPr/>
          <p:nvPr/>
        </p:nvSpPr>
        <p:spPr>
          <a:xfrm>
            <a:off x="11295889" y="6169391"/>
            <a:ext cx="230489" cy="2304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8" name="Shape 141"/>
          <p:cNvSpPr/>
          <p:nvPr/>
        </p:nvSpPr>
        <p:spPr>
          <a:xfrm>
            <a:off x="10487694" y="6553209"/>
            <a:ext cx="109803" cy="1088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9" name="Shape 153"/>
          <p:cNvSpPr/>
          <p:nvPr/>
        </p:nvSpPr>
        <p:spPr>
          <a:xfrm flipV="1">
            <a:off x="10539134" y="6262378"/>
            <a:ext cx="908107" cy="359088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0" name="Shape 168"/>
          <p:cNvSpPr/>
          <p:nvPr/>
        </p:nvSpPr>
        <p:spPr>
          <a:xfrm>
            <a:off x="11642117" y="6747097"/>
            <a:ext cx="43526" cy="435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254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1" name="Shape 169"/>
          <p:cNvSpPr/>
          <p:nvPr/>
        </p:nvSpPr>
        <p:spPr>
          <a:xfrm>
            <a:off x="12172341" y="6769850"/>
            <a:ext cx="43526" cy="435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254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2" name="Shape 170"/>
          <p:cNvSpPr/>
          <p:nvPr/>
        </p:nvSpPr>
        <p:spPr>
          <a:xfrm>
            <a:off x="11431413" y="6387020"/>
            <a:ext cx="225543" cy="361067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3" name="Shape 171"/>
          <p:cNvSpPr/>
          <p:nvPr/>
        </p:nvSpPr>
        <p:spPr>
          <a:xfrm>
            <a:off x="11470982" y="6342505"/>
            <a:ext cx="736971" cy="460978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7" name="圆角矩形 16"/>
          <p:cNvSpPr/>
          <p:nvPr/>
        </p:nvSpPr>
        <p:spPr>
          <a:xfrm>
            <a:off x="2298065" y="973455"/>
            <a:ext cx="2474595" cy="598170"/>
          </a:xfrm>
          <a:prstGeom prst="roundRect">
            <a:avLst>
              <a:gd name="adj" fmla="val 18683"/>
            </a:avLst>
          </a:prstGeom>
          <a:solidFill>
            <a:srgbClr val="2C353A"/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问卷调查</a:t>
            </a:r>
          </a:p>
        </p:txBody>
      </p:sp>
      <p:graphicFrame>
        <p:nvGraphicFramePr>
          <p:cNvPr id="35" name="图表 34"/>
          <p:cNvGraphicFramePr/>
          <p:nvPr/>
        </p:nvGraphicFramePr>
        <p:xfrm>
          <a:off x="1004570" y="1798955"/>
          <a:ext cx="4573905" cy="416687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36" name="图表 35"/>
          <p:cNvGraphicFramePr/>
          <p:nvPr/>
        </p:nvGraphicFramePr>
        <p:xfrm>
          <a:off x="6292850" y="1760220"/>
          <a:ext cx="5363845" cy="42437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ll/>
      </p:transition>
    </mc:Choice>
    <mc:Fallback xmlns="">
      <p:transition spd="slow"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ldLvl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4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0" y="0"/>
            <a:ext cx="12190413" cy="3429000"/>
          </a:xfrm>
          <a:prstGeom prst="rect">
            <a:avLst/>
          </a:prstGeom>
          <a:solidFill>
            <a:srgbClr val="2C35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334566" y="260648"/>
            <a:ext cx="11593288" cy="633670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334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被409个学区、大学和教育机构使用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94606" y="206192"/>
            <a:ext cx="1809118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sz="2400" b="1" dirty="0">
                <a:solidFill>
                  <a:srgbClr val="2C353A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前景分析</a:t>
            </a:r>
          </a:p>
        </p:txBody>
      </p:sp>
      <p:sp>
        <p:nvSpPr>
          <p:cNvPr id="2" name="矩形 1"/>
          <p:cNvSpPr/>
          <p:nvPr/>
        </p:nvSpPr>
        <p:spPr>
          <a:xfrm>
            <a:off x="334566" y="404664"/>
            <a:ext cx="360040" cy="249812"/>
          </a:xfrm>
          <a:prstGeom prst="rect">
            <a:avLst/>
          </a:prstGeom>
          <a:solidFill>
            <a:srgbClr val="2C35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131210" y="249218"/>
            <a:ext cx="5796644" cy="63608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6" name="Shape 135"/>
          <p:cNvSpPr/>
          <p:nvPr/>
        </p:nvSpPr>
        <p:spPr>
          <a:xfrm>
            <a:off x="11067379" y="6340527"/>
            <a:ext cx="103868" cy="1028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7" name="Shape 118"/>
          <p:cNvSpPr/>
          <p:nvPr/>
        </p:nvSpPr>
        <p:spPr>
          <a:xfrm>
            <a:off x="11295889" y="6169391"/>
            <a:ext cx="230489" cy="2304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8" name="Shape 141"/>
          <p:cNvSpPr/>
          <p:nvPr/>
        </p:nvSpPr>
        <p:spPr>
          <a:xfrm>
            <a:off x="10487694" y="6553209"/>
            <a:ext cx="109803" cy="1088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9" name="Shape 153"/>
          <p:cNvSpPr/>
          <p:nvPr/>
        </p:nvSpPr>
        <p:spPr>
          <a:xfrm flipV="1">
            <a:off x="10539134" y="6262378"/>
            <a:ext cx="908107" cy="359088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0" name="Shape 168"/>
          <p:cNvSpPr/>
          <p:nvPr/>
        </p:nvSpPr>
        <p:spPr>
          <a:xfrm>
            <a:off x="11642117" y="6747097"/>
            <a:ext cx="43526" cy="435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254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1" name="Shape 169"/>
          <p:cNvSpPr/>
          <p:nvPr/>
        </p:nvSpPr>
        <p:spPr>
          <a:xfrm>
            <a:off x="12172341" y="6769850"/>
            <a:ext cx="43526" cy="435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254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2" name="Shape 170"/>
          <p:cNvSpPr/>
          <p:nvPr/>
        </p:nvSpPr>
        <p:spPr>
          <a:xfrm>
            <a:off x="11431413" y="6387020"/>
            <a:ext cx="225543" cy="361067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3" name="Shape 171"/>
          <p:cNvSpPr/>
          <p:nvPr/>
        </p:nvSpPr>
        <p:spPr>
          <a:xfrm>
            <a:off x="11470982" y="6342505"/>
            <a:ext cx="736971" cy="460978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7" name="圆角矩形 16"/>
          <p:cNvSpPr/>
          <p:nvPr/>
        </p:nvSpPr>
        <p:spPr>
          <a:xfrm>
            <a:off x="2298065" y="973455"/>
            <a:ext cx="2474595" cy="598170"/>
          </a:xfrm>
          <a:prstGeom prst="roundRect">
            <a:avLst>
              <a:gd name="adj" fmla="val 18683"/>
            </a:avLst>
          </a:prstGeom>
          <a:solidFill>
            <a:srgbClr val="2C353A"/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问卷调查</a:t>
            </a:r>
          </a:p>
        </p:txBody>
      </p:sp>
      <p:graphicFrame>
        <p:nvGraphicFramePr>
          <p:cNvPr id="4" name="图表 3"/>
          <p:cNvGraphicFramePr/>
          <p:nvPr/>
        </p:nvGraphicFramePr>
        <p:xfrm>
          <a:off x="694690" y="1969135"/>
          <a:ext cx="6078855" cy="3886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pSp>
        <p:nvGrpSpPr>
          <p:cNvPr id="14" name="组合 13"/>
          <p:cNvGrpSpPr/>
          <p:nvPr/>
        </p:nvGrpSpPr>
        <p:grpSpPr>
          <a:xfrm>
            <a:off x="7381875" y="3098165"/>
            <a:ext cx="3317240" cy="1743710"/>
            <a:chOff x="11625" y="4879"/>
            <a:chExt cx="5224" cy="2746"/>
          </a:xfrm>
        </p:grpSpPr>
        <p:grpSp>
          <p:nvGrpSpPr>
            <p:cNvPr id="31" name="组合 30"/>
            <p:cNvGrpSpPr/>
            <p:nvPr>
              <p:custDataLst>
                <p:tags r:id="rId1"/>
              </p:custDataLst>
            </p:nvPr>
          </p:nvGrpSpPr>
          <p:grpSpPr>
            <a:xfrm>
              <a:off x="11625" y="4879"/>
              <a:ext cx="5224" cy="2746"/>
              <a:chOff x="11625" y="4879"/>
              <a:chExt cx="5415" cy="3193"/>
            </a:xfrm>
          </p:grpSpPr>
          <p:sp>
            <p:nvSpPr>
              <p:cNvPr id="32" name="对角圆角矩形 31"/>
              <p:cNvSpPr/>
              <p:nvPr>
                <p:custDataLst>
                  <p:tags r:id="rId3"/>
                </p:custDataLst>
              </p:nvPr>
            </p:nvSpPr>
            <p:spPr>
              <a:xfrm>
                <a:off x="11736" y="5004"/>
                <a:ext cx="5304" cy="3068"/>
              </a:xfrm>
              <a:prstGeom prst="round2Diag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12700" cmpd="sng">
                <a:noFill/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" name="对角圆角矩形 32"/>
              <p:cNvSpPr/>
              <p:nvPr>
                <p:custDataLst>
                  <p:tags r:id="rId4"/>
                </p:custDataLst>
              </p:nvPr>
            </p:nvSpPr>
            <p:spPr>
              <a:xfrm>
                <a:off x="11625" y="4879"/>
                <a:ext cx="5304" cy="3068"/>
              </a:xfrm>
              <a:prstGeom prst="round2DiagRect">
                <a:avLst/>
              </a:prstGeom>
              <a:solidFill>
                <a:schemeClr val="bg1"/>
              </a:solidFill>
              <a:ln w="12700" cmpd="sng"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4" name="Title 6"/>
            <p:cNvSpPr txBox="1"/>
            <p:nvPr>
              <p:custDataLst>
                <p:tags r:id="rId2"/>
              </p:custDataLst>
            </p:nvPr>
          </p:nvSpPr>
          <p:spPr>
            <a:xfrm>
              <a:off x="12128" y="5349"/>
              <a:ext cx="4298" cy="1625"/>
            </a:xfrm>
            <a:prstGeom prst="rect">
              <a:avLst/>
            </a:prstGeom>
            <a:noFill/>
            <a:ln w="3175">
              <a:noFill/>
              <a:prstDash val="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2"/>
                  </a:solidFill>
                </a14:hiddenFill>
              </a:ext>
            </a:extLst>
          </p:spPr>
          <p:txBody>
            <a:bodyPr wrap="square" lIns="72000" tIns="36195" rIns="72000" bIns="36195" anchor="t" anchorCtr="0">
              <a:spAutoFit/>
            </a:bodyPr>
            <a:lstStyle>
              <a:lvl1pPr algn="l" defTabSz="913765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en-US" sz="2745" b="0" kern="1200" cap="none" spc="-49" baseline="0" dirty="0" smtClean="0">
                  <a:ln w="3175">
                    <a:noFill/>
                  </a:ln>
                  <a:solidFill>
                    <a:schemeClr val="tx1"/>
                  </a:solidFill>
                  <a:effectLst/>
                  <a:latin typeface="+mj-lt"/>
                  <a:ea typeface="+mn-ea"/>
                  <a:cs typeface="Segoe UI" panose="020B0502040204020203" pitchFamily="34" charset="0"/>
                </a:defRPr>
              </a:lvl1pPr>
            </a:lstStyle>
            <a:p>
              <a:pPr lvl="0" indent="0" algn="l" fontAlgn="auto">
                <a:lnSpc>
                  <a:spcPct val="130000"/>
                </a:lnSpc>
                <a:spcBef>
                  <a:spcPts val="800"/>
                </a:spcBef>
                <a:spcAft>
                  <a:spcPts val="0"/>
                </a:spcAft>
                <a:buSzPct val="100000"/>
                <a:buFont typeface="+mj-lt"/>
              </a:pPr>
              <a:r>
                <a:rPr lang="zh-CN" altLang="en-US" sz="1600" b="1" spc="160" dirty="0">
                  <a:ln w="3175">
                    <a:noFill/>
                    <a:prstDash val="dash"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uFillTx/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普及度高、交互性好使得微信、钉钉这类软件在疫情期间常常用于作业提交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ll/>
      </p:transition>
    </mc:Choice>
    <mc:Fallback xmlns="">
      <p:transition spd="slow"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900" decel="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ldLvl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4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0" y="0"/>
            <a:ext cx="12190413" cy="3429000"/>
          </a:xfrm>
          <a:prstGeom prst="rect">
            <a:avLst/>
          </a:prstGeom>
          <a:solidFill>
            <a:srgbClr val="2C35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334566" y="260648"/>
            <a:ext cx="11593288" cy="633670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334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被409个学区、大学和教育机构使用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94606" y="206192"/>
            <a:ext cx="1809118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sz="2400" b="1" dirty="0">
                <a:solidFill>
                  <a:srgbClr val="2C353A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前景分析</a:t>
            </a:r>
          </a:p>
        </p:txBody>
      </p:sp>
      <p:sp>
        <p:nvSpPr>
          <p:cNvPr id="2" name="矩形 1"/>
          <p:cNvSpPr/>
          <p:nvPr/>
        </p:nvSpPr>
        <p:spPr>
          <a:xfrm>
            <a:off x="334566" y="404664"/>
            <a:ext cx="360040" cy="249812"/>
          </a:xfrm>
          <a:prstGeom prst="rect">
            <a:avLst/>
          </a:prstGeom>
          <a:solidFill>
            <a:srgbClr val="2C35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131210" y="249218"/>
            <a:ext cx="5796644" cy="63608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6" name="Shape 135"/>
          <p:cNvSpPr/>
          <p:nvPr/>
        </p:nvSpPr>
        <p:spPr>
          <a:xfrm>
            <a:off x="11067379" y="6340527"/>
            <a:ext cx="103868" cy="1028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7" name="Shape 118"/>
          <p:cNvSpPr/>
          <p:nvPr/>
        </p:nvSpPr>
        <p:spPr>
          <a:xfrm>
            <a:off x="11295889" y="6169391"/>
            <a:ext cx="230489" cy="2304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8" name="Shape 141"/>
          <p:cNvSpPr/>
          <p:nvPr/>
        </p:nvSpPr>
        <p:spPr>
          <a:xfrm>
            <a:off x="10487694" y="6553209"/>
            <a:ext cx="109803" cy="1088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9" name="Shape 153"/>
          <p:cNvSpPr/>
          <p:nvPr/>
        </p:nvSpPr>
        <p:spPr>
          <a:xfrm flipV="1">
            <a:off x="10539134" y="6262378"/>
            <a:ext cx="908107" cy="359088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0" name="Shape 168"/>
          <p:cNvSpPr/>
          <p:nvPr/>
        </p:nvSpPr>
        <p:spPr>
          <a:xfrm>
            <a:off x="11642117" y="6747097"/>
            <a:ext cx="43526" cy="435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254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1" name="Shape 169"/>
          <p:cNvSpPr/>
          <p:nvPr/>
        </p:nvSpPr>
        <p:spPr>
          <a:xfrm>
            <a:off x="12172341" y="6769850"/>
            <a:ext cx="43526" cy="435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254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2" name="Shape 170"/>
          <p:cNvSpPr/>
          <p:nvPr/>
        </p:nvSpPr>
        <p:spPr>
          <a:xfrm>
            <a:off x="11431413" y="6387020"/>
            <a:ext cx="225543" cy="361067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3" name="Shape 171"/>
          <p:cNvSpPr/>
          <p:nvPr/>
        </p:nvSpPr>
        <p:spPr>
          <a:xfrm>
            <a:off x="11470982" y="6342505"/>
            <a:ext cx="736971" cy="460978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7" name="圆角矩形 16"/>
          <p:cNvSpPr/>
          <p:nvPr/>
        </p:nvSpPr>
        <p:spPr>
          <a:xfrm>
            <a:off x="2298065" y="973455"/>
            <a:ext cx="2474595" cy="598170"/>
          </a:xfrm>
          <a:prstGeom prst="roundRect">
            <a:avLst>
              <a:gd name="adj" fmla="val 18683"/>
            </a:avLst>
          </a:prstGeom>
          <a:solidFill>
            <a:srgbClr val="2C353A"/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问卷调查</a:t>
            </a:r>
          </a:p>
        </p:txBody>
      </p:sp>
      <p:grpSp>
        <p:nvGrpSpPr>
          <p:cNvPr id="18" name="组合 17"/>
          <p:cNvGrpSpPr/>
          <p:nvPr/>
        </p:nvGrpSpPr>
        <p:grpSpPr>
          <a:xfrm>
            <a:off x="8154035" y="2722245"/>
            <a:ext cx="3317240" cy="1743710"/>
            <a:chOff x="12476" y="4479"/>
            <a:chExt cx="5224" cy="2746"/>
          </a:xfrm>
        </p:grpSpPr>
        <p:grpSp>
          <p:nvGrpSpPr>
            <p:cNvPr id="31" name="组合 30"/>
            <p:cNvGrpSpPr/>
            <p:nvPr>
              <p:custDataLst>
                <p:tags r:id="rId1"/>
              </p:custDataLst>
            </p:nvPr>
          </p:nvGrpSpPr>
          <p:grpSpPr>
            <a:xfrm>
              <a:off x="12476" y="4479"/>
              <a:ext cx="5224" cy="2746"/>
              <a:chOff x="11625" y="4879"/>
              <a:chExt cx="5415" cy="3193"/>
            </a:xfrm>
          </p:grpSpPr>
          <p:sp>
            <p:nvSpPr>
              <p:cNvPr id="32" name="对角圆角矩形 31"/>
              <p:cNvSpPr/>
              <p:nvPr>
                <p:custDataLst>
                  <p:tags r:id="rId3"/>
                </p:custDataLst>
              </p:nvPr>
            </p:nvSpPr>
            <p:spPr>
              <a:xfrm>
                <a:off x="11736" y="5004"/>
                <a:ext cx="5304" cy="3068"/>
              </a:xfrm>
              <a:prstGeom prst="round2Diag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12700" cmpd="sng">
                <a:noFill/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" name="对角圆角矩形 32"/>
              <p:cNvSpPr/>
              <p:nvPr>
                <p:custDataLst>
                  <p:tags r:id="rId4"/>
                </p:custDataLst>
              </p:nvPr>
            </p:nvSpPr>
            <p:spPr>
              <a:xfrm>
                <a:off x="11625" y="4879"/>
                <a:ext cx="5304" cy="3068"/>
              </a:xfrm>
              <a:prstGeom prst="round2DiagRect">
                <a:avLst/>
              </a:prstGeom>
              <a:solidFill>
                <a:schemeClr val="bg1"/>
              </a:solidFill>
              <a:ln w="12700" cmpd="sng"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4" name="Title 6"/>
            <p:cNvSpPr txBox="1"/>
            <p:nvPr>
              <p:custDataLst>
                <p:tags r:id="rId2"/>
              </p:custDataLst>
            </p:nvPr>
          </p:nvSpPr>
          <p:spPr>
            <a:xfrm>
              <a:off x="12992" y="4986"/>
              <a:ext cx="4298" cy="1625"/>
            </a:xfrm>
            <a:prstGeom prst="rect">
              <a:avLst/>
            </a:prstGeom>
            <a:noFill/>
            <a:ln w="3175">
              <a:noFill/>
              <a:prstDash val="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2"/>
                  </a:solidFill>
                </a14:hiddenFill>
              </a:ext>
            </a:extLst>
          </p:spPr>
          <p:txBody>
            <a:bodyPr wrap="square" lIns="72000" tIns="36195" rIns="72000" bIns="36195" anchor="t" anchorCtr="0">
              <a:spAutoFit/>
            </a:bodyPr>
            <a:lstStyle>
              <a:lvl1pPr algn="l" defTabSz="913765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en-US" sz="2745" b="0" kern="1200" cap="none" spc="-49" baseline="0" dirty="0" smtClean="0">
                  <a:ln w="3175">
                    <a:noFill/>
                  </a:ln>
                  <a:solidFill>
                    <a:schemeClr val="tx1"/>
                  </a:solidFill>
                  <a:effectLst/>
                  <a:latin typeface="+mj-lt"/>
                  <a:ea typeface="+mn-ea"/>
                  <a:cs typeface="Segoe UI" panose="020B0502040204020203" pitchFamily="34" charset="0"/>
                </a:defRPr>
              </a:lvl1pPr>
            </a:lstStyle>
            <a:p>
              <a:pPr lvl="0" indent="0" algn="l" fontAlgn="auto">
                <a:lnSpc>
                  <a:spcPct val="130000"/>
                </a:lnSpc>
                <a:spcBef>
                  <a:spcPts val="800"/>
                </a:spcBef>
                <a:spcAft>
                  <a:spcPts val="0"/>
                </a:spcAft>
                <a:buSzPct val="100000"/>
                <a:buFont typeface="+mj-lt"/>
              </a:pPr>
              <a:r>
                <a:rPr lang="zh-CN" altLang="en-US" sz="1600" b="1" spc="160" dirty="0">
                  <a:ln w="3175">
                    <a:noFill/>
                    <a:prstDash val="dash"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uFillTx/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大众对于作业平台的主流需求为操作便捷以及方便交流</a:t>
              </a:r>
            </a:p>
          </p:txBody>
        </p:sp>
      </p:grpSp>
      <p:graphicFrame>
        <p:nvGraphicFramePr>
          <p:cNvPr id="14" name="图表 13"/>
          <p:cNvGraphicFramePr/>
          <p:nvPr/>
        </p:nvGraphicFramePr>
        <p:xfrm>
          <a:off x="490855" y="2024380"/>
          <a:ext cx="7347585" cy="41452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ll/>
      </p:transition>
    </mc:Choice>
    <mc:Fallback xmlns="">
      <p:transition spd="slow"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ldLvl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4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0" y="0"/>
            <a:ext cx="12190413" cy="3429000"/>
          </a:xfrm>
          <a:prstGeom prst="rect">
            <a:avLst/>
          </a:prstGeom>
          <a:solidFill>
            <a:srgbClr val="2C35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334566" y="260648"/>
            <a:ext cx="11593288" cy="633670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334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被409个学区、大学和教育机构使用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94606" y="206192"/>
            <a:ext cx="1809118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sz="2400" b="1" dirty="0">
                <a:solidFill>
                  <a:srgbClr val="2C353A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前景分析</a:t>
            </a:r>
          </a:p>
        </p:txBody>
      </p:sp>
      <p:sp>
        <p:nvSpPr>
          <p:cNvPr id="2" name="矩形 1"/>
          <p:cNvSpPr/>
          <p:nvPr/>
        </p:nvSpPr>
        <p:spPr>
          <a:xfrm>
            <a:off x="334566" y="404664"/>
            <a:ext cx="360040" cy="249812"/>
          </a:xfrm>
          <a:prstGeom prst="rect">
            <a:avLst/>
          </a:prstGeom>
          <a:solidFill>
            <a:srgbClr val="2C35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131210" y="249218"/>
            <a:ext cx="5796644" cy="63608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6" name="Shape 135"/>
          <p:cNvSpPr/>
          <p:nvPr/>
        </p:nvSpPr>
        <p:spPr>
          <a:xfrm>
            <a:off x="11067379" y="6340527"/>
            <a:ext cx="103868" cy="1028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7" name="Shape 118"/>
          <p:cNvSpPr/>
          <p:nvPr/>
        </p:nvSpPr>
        <p:spPr>
          <a:xfrm>
            <a:off x="11295889" y="6169391"/>
            <a:ext cx="230489" cy="2304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8" name="Shape 141"/>
          <p:cNvSpPr/>
          <p:nvPr/>
        </p:nvSpPr>
        <p:spPr>
          <a:xfrm>
            <a:off x="10487694" y="6553209"/>
            <a:ext cx="109803" cy="1088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9" name="Shape 153"/>
          <p:cNvSpPr/>
          <p:nvPr/>
        </p:nvSpPr>
        <p:spPr>
          <a:xfrm flipV="1">
            <a:off x="10539134" y="6262378"/>
            <a:ext cx="908107" cy="359088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0" name="Shape 168"/>
          <p:cNvSpPr/>
          <p:nvPr/>
        </p:nvSpPr>
        <p:spPr>
          <a:xfrm>
            <a:off x="11642117" y="6747097"/>
            <a:ext cx="43526" cy="435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254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1" name="Shape 169"/>
          <p:cNvSpPr/>
          <p:nvPr/>
        </p:nvSpPr>
        <p:spPr>
          <a:xfrm>
            <a:off x="12172341" y="6769850"/>
            <a:ext cx="43526" cy="435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254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2" name="Shape 170"/>
          <p:cNvSpPr/>
          <p:nvPr/>
        </p:nvSpPr>
        <p:spPr>
          <a:xfrm>
            <a:off x="11431413" y="6387020"/>
            <a:ext cx="225543" cy="361067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3" name="Shape 171"/>
          <p:cNvSpPr/>
          <p:nvPr/>
        </p:nvSpPr>
        <p:spPr>
          <a:xfrm>
            <a:off x="11470982" y="6342505"/>
            <a:ext cx="736971" cy="460978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7" name="圆角矩形 16"/>
          <p:cNvSpPr/>
          <p:nvPr/>
        </p:nvSpPr>
        <p:spPr>
          <a:xfrm>
            <a:off x="2298065" y="973455"/>
            <a:ext cx="2474595" cy="598170"/>
          </a:xfrm>
          <a:prstGeom prst="roundRect">
            <a:avLst>
              <a:gd name="adj" fmla="val 18683"/>
            </a:avLst>
          </a:prstGeom>
          <a:solidFill>
            <a:srgbClr val="2C353A"/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问卷调查</a:t>
            </a:r>
          </a:p>
        </p:txBody>
      </p:sp>
      <p:grpSp>
        <p:nvGrpSpPr>
          <p:cNvPr id="14" name="组合 13"/>
          <p:cNvGrpSpPr/>
          <p:nvPr/>
        </p:nvGrpSpPr>
        <p:grpSpPr>
          <a:xfrm>
            <a:off x="5322570" y="580390"/>
            <a:ext cx="5419090" cy="1384300"/>
            <a:chOff x="12017" y="1138"/>
            <a:chExt cx="5323" cy="2823"/>
          </a:xfrm>
        </p:grpSpPr>
        <p:grpSp>
          <p:nvGrpSpPr>
            <p:cNvPr id="31" name="组合 30"/>
            <p:cNvGrpSpPr/>
            <p:nvPr>
              <p:custDataLst>
                <p:tags r:id="rId1"/>
              </p:custDataLst>
            </p:nvPr>
          </p:nvGrpSpPr>
          <p:grpSpPr>
            <a:xfrm>
              <a:off x="12017" y="1138"/>
              <a:ext cx="5323" cy="2823"/>
              <a:chOff x="11510" y="5005"/>
              <a:chExt cx="5518" cy="3283"/>
            </a:xfrm>
          </p:grpSpPr>
          <p:sp>
            <p:nvSpPr>
              <p:cNvPr id="32" name="对角圆角矩形 31"/>
              <p:cNvSpPr/>
              <p:nvPr>
                <p:custDataLst>
                  <p:tags r:id="rId3"/>
                </p:custDataLst>
              </p:nvPr>
            </p:nvSpPr>
            <p:spPr>
              <a:xfrm>
                <a:off x="11724" y="5220"/>
                <a:ext cx="5304" cy="3068"/>
              </a:xfrm>
              <a:prstGeom prst="round2Diag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12700" cmpd="sng">
                <a:noFill/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" name="对角圆角矩形 32"/>
              <p:cNvSpPr/>
              <p:nvPr>
                <p:custDataLst>
                  <p:tags r:id="rId4"/>
                </p:custDataLst>
              </p:nvPr>
            </p:nvSpPr>
            <p:spPr>
              <a:xfrm>
                <a:off x="11510" y="5005"/>
                <a:ext cx="5304" cy="3068"/>
              </a:xfrm>
              <a:prstGeom prst="round2DiagRect">
                <a:avLst/>
              </a:prstGeom>
              <a:solidFill>
                <a:schemeClr val="bg1"/>
              </a:solidFill>
              <a:ln w="12700" cmpd="sng"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4" name="Title 6"/>
            <p:cNvSpPr txBox="1"/>
            <p:nvPr>
              <p:custDataLst>
                <p:tags r:id="rId2"/>
              </p:custDataLst>
            </p:nvPr>
          </p:nvSpPr>
          <p:spPr>
            <a:xfrm>
              <a:off x="12224" y="1139"/>
              <a:ext cx="4909" cy="2757"/>
            </a:xfrm>
            <a:prstGeom prst="rect">
              <a:avLst/>
            </a:prstGeom>
            <a:noFill/>
            <a:ln w="3175">
              <a:noFill/>
              <a:prstDash val="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2"/>
                  </a:solidFill>
                </a14:hiddenFill>
              </a:ext>
            </a:extLst>
          </p:spPr>
          <p:txBody>
            <a:bodyPr wrap="square" lIns="72000" tIns="36195" rIns="72000" bIns="36195" anchor="t" anchorCtr="0">
              <a:spAutoFit/>
            </a:bodyPr>
            <a:lstStyle>
              <a:lvl1pPr algn="l" defTabSz="913765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en-US" sz="2745" b="0" kern="1200" cap="none" spc="-49" baseline="0" dirty="0" smtClean="0">
                  <a:ln w="3175">
                    <a:noFill/>
                  </a:ln>
                  <a:solidFill>
                    <a:schemeClr val="tx1"/>
                  </a:solidFill>
                  <a:effectLst/>
                  <a:latin typeface="+mj-lt"/>
                  <a:ea typeface="+mn-ea"/>
                  <a:cs typeface="Segoe UI" panose="020B0502040204020203" pitchFamily="34" charset="0"/>
                </a:defRPr>
              </a:lvl1pPr>
            </a:lstStyle>
            <a:p>
              <a:pPr lvl="0" indent="0" algn="l" fontAlgn="auto">
                <a:lnSpc>
                  <a:spcPct val="130000"/>
                </a:lnSpc>
                <a:spcBef>
                  <a:spcPts val="800"/>
                </a:spcBef>
                <a:spcAft>
                  <a:spcPts val="0"/>
                </a:spcAft>
                <a:buSzPct val="100000"/>
                <a:buFont typeface="+mj-lt"/>
              </a:pPr>
              <a:r>
                <a:rPr lang="zh-CN" altLang="en-US" sz="1600" b="1" spc="160" dirty="0">
                  <a:ln w="3175">
                    <a:noFill/>
                    <a:prstDash val="dash"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uFillTx/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对于用户来说，网页端与小程序是符合主流需求的，而用户需求的作业提交格式大多为文件和图片，而小程序可以以极大便利同学们拍照上传的需求，网页端又能方便同学进行文件上传。</a:t>
              </a:r>
            </a:p>
          </p:txBody>
        </p:sp>
      </p:grpSp>
      <p:graphicFrame>
        <p:nvGraphicFramePr>
          <p:cNvPr id="18" name="图表 17"/>
          <p:cNvGraphicFramePr/>
          <p:nvPr/>
        </p:nvGraphicFramePr>
        <p:xfrm>
          <a:off x="846455" y="2126933"/>
          <a:ext cx="4871085" cy="39033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19" name="图表 18"/>
          <p:cNvGraphicFramePr/>
          <p:nvPr/>
        </p:nvGraphicFramePr>
        <p:xfrm>
          <a:off x="6411912" y="2222183"/>
          <a:ext cx="5059680" cy="38080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ll/>
      </p:transition>
    </mc:Choice>
    <mc:Fallback xmlns="">
      <p:transition spd="slow"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ldLvl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4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0" y="0"/>
            <a:ext cx="12190413" cy="3429000"/>
          </a:xfrm>
          <a:prstGeom prst="rect">
            <a:avLst/>
          </a:prstGeom>
          <a:solidFill>
            <a:srgbClr val="2C35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334566" y="260648"/>
            <a:ext cx="11593288" cy="633670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334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被409个学区、大学和教育机构使用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94606" y="206192"/>
            <a:ext cx="1809118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sz="2400" b="1" dirty="0">
                <a:solidFill>
                  <a:srgbClr val="2C353A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前景分析</a:t>
            </a:r>
          </a:p>
        </p:txBody>
      </p:sp>
      <p:sp>
        <p:nvSpPr>
          <p:cNvPr id="2" name="矩形 1"/>
          <p:cNvSpPr/>
          <p:nvPr/>
        </p:nvSpPr>
        <p:spPr>
          <a:xfrm>
            <a:off x="334566" y="404664"/>
            <a:ext cx="360040" cy="249812"/>
          </a:xfrm>
          <a:prstGeom prst="rect">
            <a:avLst/>
          </a:prstGeom>
          <a:solidFill>
            <a:srgbClr val="2C35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131210" y="249218"/>
            <a:ext cx="5796644" cy="63608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6" name="Shape 135"/>
          <p:cNvSpPr/>
          <p:nvPr/>
        </p:nvSpPr>
        <p:spPr>
          <a:xfrm>
            <a:off x="11067379" y="6340527"/>
            <a:ext cx="103868" cy="1028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7" name="Shape 118"/>
          <p:cNvSpPr/>
          <p:nvPr/>
        </p:nvSpPr>
        <p:spPr>
          <a:xfrm>
            <a:off x="11295889" y="6169391"/>
            <a:ext cx="230489" cy="2304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8" name="Shape 141"/>
          <p:cNvSpPr/>
          <p:nvPr/>
        </p:nvSpPr>
        <p:spPr>
          <a:xfrm>
            <a:off x="10487694" y="6553209"/>
            <a:ext cx="109803" cy="1088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9" name="Shape 153"/>
          <p:cNvSpPr/>
          <p:nvPr/>
        </p:nvSpPr>
        <p:spPr>
          <a:xfrm flipV="1">
            <a:off x="10539134" y="6262378"/>
            <a:ext cx="908107" cy="359088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0" name="Shape 168"/>
          <p:cNvSpPr/>
          <p:nvPr/>
        </p:nvSpPr>
        <p:spPr>
          <a:xfrm>
            <a:off x="11642117" y="6747097"/>
            <a:ext cx="43526" cy="435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254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1" name="Shape 169"/>
          <p:cNvSpPr/>
          <p:nvPr/>
        </p:nvSpPr>
        <p:spPr>
          <a:xfrm>
            <a:off x="12172341" y="6769850"/>
            <a:ext cx="43526" cy="435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254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2" name="Shape 170"/>
          <p:cNvSpPr/>
          <p:nvPr/>
        </p:nvSpPr>
        <p:spPr>
          <a:xfrm>
            <a:off x="11431413" y="6387020"/>
            <a:ext cx="225543" cy="361067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3" name="Shape 171"/>
          <p:cNvSpPr/>
          <p:nvPr/>
        </p:nvSpPr>
        <p:spPr>
          <a:xfrm>
            <a:off x="11470982" y="6342505"/>
            <a:ext cx="736971" cy="460978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7" name="圆角矩形 16"/>
          <p:cNvSpPr/>
          <p:nvPr/>
        </p:nvSpPr>
        <p:spPr>
          <a:xfrm>
            <a:off x="2298065" y="973455"/>
            <a:ext cx="2474595" cy="598170"/>
          </a:xfrm>
          <a:prstGeom prst="roundRect">
            <a:avLst>
              <a:gd name="adj" fmla="val 18683"/>
            </a:avLst>
          </a:prstGeom>
          <a:solidFill>
            <a:srgbClr val="2C353A"/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问卷调查</a:t>
            </a:r>
          </a:p>
        </p:txBody>
      </p:sp>
      <p:grpSp>
        <p:nvGrpSpPr>
          <p:cNvPr id="14" name="组合 13"/>
          <p:cNvGrpSpPr/>
          <p:nvPr/>
        </p:nvGrpSpPr>
        <p:grpSpPr>
          <a:xfrm>
            <a:off x="5049520" y="404495"/>
            <a:ext cx="5689600" cy="1430020"/>
            <a:chOff x="11625" y="4879"/>
            <a:chExt cx="5224" cy="2746"/>
          </a:xfrm>
        </p:grpSpPr>
        <p:grpSp>
          <p:nvGrpSpPr>
            <p:cNvPr id="31" name="组合 30"/>
            <p:cNvGrpSpPr/>
            <p:nvPr>
              <p:custDataLst>
                <p:tags r:id="rId1"/>
              </p:custDataLst>
            </p:nvPr>
          </p:nvGrpSpPr>
          <p:grpSpPr>
            <a:xfrm>
              <a:off x="11625" y="4879"/>
              <a:ext cx="5224" cy="2746"/>
              <a:chOff x="11625" y="4879"/>
              <a:chExt cx="5415" cy="3193"/>
            </a:xfrm>
          </p:grpSpPr>
          <p:sp>
            <p:nvSpPr>
              <p:cNvPr id="32" name="对角圆角矩形 31"/>
              <p:cNvSpPr/>
              <p:nvPr>
                <p:custDataLst>
                  <p:tags r:id="rId3"/>
                </p:custDataLst>
              </p:nvPr>
            </p:nvSpPr>
            <p:spPr>
              <a:xfrm>
                <a:off x="11736" y="5004"/>
                <a:ext cx="5304" cy="3068"/>
              </a:xfrm>
              <a:prstGeom prst="round2Diag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12700" cmpd="sng">
                <a:noFill/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" name="对角圆角矩形 32"/>
              <p:cNvSpPr/>
              <p:nvPr>
                <p:custDataLst>
                  <p:tags r:id="rId4"/>
                </p:custDataLst>
              </p:nvPr>
            </p:nvSpPr>
            <p:spPr>
              <a:xfrm>
                <a:off x="11625" y="4879"/>
                <a:ext cx="5304" cy="3068"/>
              </a:xfrm>
              <a:prstGeom prst="round2DiagRect">
                <a:avLst/>
              </a:prstGeom>
              <a:solidFill>
                <a:schemeClr val="bg1"/>
              </a:solidFill>
              <a:ln w="12700" cmpd="sng"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4" name="Title 6"/>
            <p:cNvSpPr txBox="1"/>
            <p:nvPr>
              <p:custDataLst>
                <p:tags r:id="rId2"/>
              </p:custDataLst>
            </p:nvPr>
          </p:nvSpPr>
          <p:spPr>
            <a:xfrm>
              <a:off x="12128" y="5349"/>
              <a:ext cx="4298" cy="1367"/>
            </a:xfrm>
            <a:prstGeom prst="rect">
              <a:avLst/>
            </a:prstGeom>
            <a:noFill/>
            <a:ln w="3175">
              <a:noFill/>
              <a:prstDash val="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2"/>
                  </a:solidFill>
                </a14:hiddenFill>
              </a:ext>
            </a:extLst>
          </p:spPr>
          <p:txBody>
            <a:bodyPr wrap="square" lIns="72000" tIns="36195" rIns="72000" bIns="36195" anchor="t" anchorCtr="0">
              <a:spAutoFit/>
            </a:bodyPr>
            <a:lstStyle>
              <a:lvl1pPr algn="l" defTabSz="913765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en-US" sz="2745" b="0" kern="1200" cap="none" spc="-49" baseline="0" dirty="0" smtClean="0">
                  <a:ln w="3175">
                    <a:noFill/>
                  </a:ln>
                  <a:solidFill>
                    <a:schemeClr val="tx1"/>
                  </a:solidFill>
                  <a:effectLst/>
                  <a:latin typeface="+mj-lt"/>
                  <a:ea typeface="+mn-ea"/>
                  <a:cs typeface="Segoe UI" panose="020B0502040204020203" pitchFamily="34" charset="0"/>
                </a:defRPr>
              </a:lvl1pPr>
            </a:lstStyle>
            <a:p>
              <a:pPr lvl="0" indent="0" algn="l" fontAlgn="auto">
                <a:lnSpc>
                  <a:spcPct val="130000"/>
                </a:lnSpc>
                <a:spcBef>
                  <a:spcPts val="800"/>
                </a:spcBef>
                <a:spcAft>
                  <a:spcPts val="0"/>
                </a:spcAft>
                <a:buSzPct val="100000"/>
                <a:buFont typeface="+mj-lt"/>
              </a:pPr>
              <a:r>
                <a:rPr lang="zh-CN" altLang="en-US" sz="1600" b="1" spc="160" dirty="0">
                  <a:ln w="3175">
                    <a:noFill/>
                    <a:prstDash val="dash"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uFillTx/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在软件特性上，稳定性还是用户的关心首要点，其次，信息的及时性也受到众多关注</a:t>
              </a:r>
            </a:p>
          </p:txBody>
        </p:sp>
      </p:grpSp>
      <p:graphicFrame>
        <p:nvGraphicFramePr>
          <p:cNvPr id="18" name="图表 17"/>
          <p:cNvGraphicFramePr/>
          <p:nvPr/>
        </p:nvGraphicFramePr>
        <p:xfrm>
          <a:off x="479425" y="1978660"/>
          <a:ext cx="5554980" cy="37928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19" name="图表 18"/>
          <p:cNvGraphicFramePr/>
          <p:nvPr/>
        </p:nvGraphicFramePr>
        <p:xfrm>
          <a:off x="6350635" y="1978660"/>
          <a:ext cx="5292090" cy="37928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ll/>
      </p:transition>
    </mc:Choice>
    <mc:Fallback xmlns="">
      <p:transition spd="slow"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ldLvl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PRESENTER" val="d199ccc3fe1c59fc39c1e1e1c5cecf5d95f669f"/>
  <p:tag name="ISPRING_PRESENTATION_TITLE" val="创意线条年终总结工作总结PPT模板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BOXSTYLE_GUID" val="{15976938-e031-4a90-98b0-d1a15d52077f}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BOXSTYLE_SHAPETYPE" val="0"/>
  <p:tag name="KSO_WM_UNIT_TEXTBOXSTYLE_TEMPLATETYPE" val="1"/>
  <p:tag name="KSO_WM_UNIT_PRESET_TEXT" val="点击此处添加正文，文字是您思想的提炼。&#10;为了演示发布的良好效果，请言简意赅的阐述您的观点。&#10;您的正文已经经简明扼要。字字珠玑，但信息却千丝万缕、错综复杂。"/>
  <p:tag name="KSO_WM_UNIT_NOCLEAR" val="1"/>
  <p:tag name="KSO_WM_UNIT_VALUE" val="54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mixed20201941_44*f*1"/>
  <p:tag name="KSO_WM_TEMPLATE_CATEGORY" val="mixed"/>
  <p:tag name="KSO_WM_TEMPLATE_INDEX" val="20201941"/>
  <p:tag name="KSO_WM_UNIT_LAYERLEVEL" val="1"/>
  <p:tag name="KSO_WM_TAG_VERSION" val="1.0"/>
  <p:tag name="KSO_WM_BEAUTIFY_FLAG" val="#wm#"/>
  <p:tag name="KSO_WM_UNIT_TEXTBOXSTYLE_GUID" val="{15976938-e031-4a90-98b0-d1a15d52077f}"/>
  <p:tag name="KSO_WM_UNIT_TEXTBOXSTYLE_TEMPLATEID" val="3135234"/>
  <p:tag name="KSO_WM_UNIT_TEXTBOXSTYLE_TYPE" val="8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BOXSTYLE_SHAPETYPE" val="1"/>
  <p:tag name="KSO_WM_UNIT_TEXTBOXSTYLE_ADJUSTLEFT" val="0_-19.60001"/>
  <p:tag name="KSO_WM_UNIT_TEXTBOXSTYLE_ADJUSTTOP" val="0_-17.25"/>
  <p:tag name="KSO_WM_UNIT_TEXTBOXSTYLE_ADJUSTWIDTH" val="100_50.30002"/>
  <p:tag name="KSO_WM_UNIT_TEXTBOXSTYLE_ADJUSTHEIGTH" val="100_46.95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mixed20201941_44*i*1"/>
  <p:tag name="KSO_WM_TEMPLATE_CATEGORY" val="mixed"/>
  <p:tag name="KSO_WM_TEMPLATE_INDEX" val="20201941"/>
  <p:tag name="KSO_WM_UNIT_LAYERLEVEL" val="1"/>
  <p:tag name="KSO_WM_TAG_VERSION" val="1.0"/>
  <p:tag name="KSO_WM_BEAUTIFY_FLAG" val="#wm#"/>
  <p:tag name="KSO_WM_UNIT_TEXTBOXSTYLE_GUID" val="{15976938-e031-4a90-98b0-d1a15d52077f}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BOXSTYLE_SHAPETYPE" val="1"/>
  <p:tag name="KSO_WM_UNIT_TEXTBOXSTYLE_ADJUSTLEFT" val="0_-25.15001"/>
  <p:tag name="KSO_WM_UNIT_TEXTBOXSTYLE_ADJUSTTOP" val="0_-23.5"/>
  <p:tag name="KSO_WM_UNIT_TEXTBOXSTYLE_ADJUSTWIDTH" val="100_50.30002"/>
  <p:tag name="KSO_WM_UNIT_TEXTBOXSTYLE_ADJUSTHEIGTH" val="100_46.95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mixed20201941_44*i*2"/>
  <p:tag name="KSO_WM_TEMPLATE_CATEGORY" val="mixed"/>
  <p:tag name="KSO_WM_TEMPLATE_INDEX" val="20201941"/>
  <p:tag name="KSO_WM_UNIT_LAYERLEVEL" val="1"/>
  <p:tag name="KSO_WM_TAG_VERSION" val="1.0"/>
  <p:tag name="KSO_WM_BEAUTIFY_FLAG" val="#wm#"/>
  <p:tag name="KSO_WM_UNIT_TEXTBOXSTYLE_GUID" val="{15976938-e031-4a90-98b0-d1a15d52077f}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BOXSTYLE_GUID" val="{15976938-e031-4a90-98b0-d1a15d52077f}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BOXSTYLE_SHAPETYPE" val="0"/>
  <p:tag name="KSO_WM_UNIT_TEXTBOXSTYLE_TEMPLATETYPE" val="1"/>
  <p:tag name="KSO_WM_UNIT_PRESET_TEXT" val="点击此处添加正文，文字是您思想的提炼。&#10;为了演示发布的良好效果，请言简意赅的阐述您的观点。&#10;您的正文已经经简明扼要。字字珠玑，但信息却千丝万缕、错综复杂。"/>
  <p:tag name="KSO_WM_UNIT_NOCLEAR" val="1"/>
  <p:tag name="KSO_WM_UNIT_VALUE" val="54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mixed20201941_44*f*1"/>
  <p:tag name="KSO_WM_TEMPLATE_CATEGORY" val="mixed"/>
  <p:tag name="KSO_WM_TEMPLATE_INDEX" val="20201941"/>
  <p:tag name="KSO_WM_UNIT_LAYERLEVEL" val="1"/>
  <p:tag name="KSO_WM_TAG_VERSION" val="1.0"/>
  <p:tag name="KSO_WM_BEAUTIFY_FLAG" val="#wm#"/>
  <p:tag name="KSO_WM_UNIT_TEXTBOXSTYLE_GUID" val="{15976938-e031-4a90-98b0-d1a15d52077f}"/>
  <p:tag name="KSO_WM_UNIT_TEXTBOXSTYLE_TEMPLATEID" val="3135234"/>
  <p:tag name="KSO_WM_UNIT_TEXTBOXSTYLE_TYPE" val="8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BOXSTYLE_SHAPETYPE" val="1"/>
  <p:tag name="KSO_WM_UNIT_TEXTBOXSTYLE_ADJUSTLEFT" val="0_-19.60001"/>
  <p:tag name="KSO_WM_UNIT_TEXTBOXSTYLE_ADJUSTTOP" val="0_-17.25"/>
  <p:tag name="KSO_WM_UNIT_TEXTBOXSTYLE_ADJUSTWIDTH" val="100_50.30002"/>
  <p:tag name="KSO_WM_UNIT_TEXTBOXSTYLE_ADJUSTHEIGTH" val="100_46.95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mixed20201941_44*i*1"/>
  <p:tag name="KSO_WM_TEMPLATE_CATEGORY" val="mixed"/>
  <p:tag name="KSO_WM_TEMPLATE_INDEX" val="20201941"/>
  <p:tag name="KSO_WM_UNIT_LAYERLEVEL" val="1"/>
  <p:tag name="KSO_WM_TAG_VERSION" val="1.0"/>
  <p:tag name="KSO_WM_BEAUTIFY_FLAG" val="#wm#"/>
  <p:tag name="KSO_WM_UNIT_TEXTBOXSTYLE_GUID" val="{15976938-e031-4a90-98b0-d1a15d52077f}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BOXSTYLE_SHAPETYPE" val="1"/>
  <p:tag name="KSO_WM_UNIT_TEXTBOXSTYLE_ADJUSTLEFT" val="0_-25.15001"/>
  <p:tag name="KSO_WM_UNIT_TEXTBOXSTYLE_ADJUSTTOP" val="0_-23.5"/>
  <p:tag name="KSO_WM_UNIT_TEXTBOXSTYLE_ADJUSTWIDTH" val="100_50.30002"/>
  <p:tag name="KSO_WM_UNIT_TEXTBOXSTYLE_ADJUSTHEIGTH" val="100_46.95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mixed20201941_44*i*2"/>
  <p:tag name="KSO_WM_TEMPLATE_CATEGORY" val="mixed"/>
  <p:tag name="KSO_WM_TEMPLATE_INDEX" val="20201941"/>
  <p:tag name="KSO_WM_UNIT_LAYERLEVEL" val="1"/>
  <p:tag name="KSO_WM_TAG_VERSION" val="1.0"/>
  <p:tag name="KSO_WM_BEAUTIFY_FLAG" val="#wm#"/>
  <p:tag name="KSO_WM_UNIT_TEXTBOXSTYLE_GUID" val="{15976938-e031-4a90-98b0-d1a15d52077f}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BOXSTYLE_GUID" val="{15976938-e031-4a90-98b0-d1a15d52077f}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BOXSTYLE_SHAPETYPE" val="0"/>
  <p:tag name="KSO_WM_UNIT_TEXTBOXSTYLE_TEMPLATETYPE" val="1"/>
  <p:tag name="KSO_WM_UNIT_PRESET_TEXT" val="点击此处添加正文，文字是您思想的提炼。&#10;为了演示发布的良好效果，请言简意赅的阐述您的观点。&#10;您的正文已经经简明扼要。字字珠玑，但信息却千丝万缕、错综复杂。"/>
  <p:tag name="KSO_WM_UNIT_NOCLEAR" val="1"/>
  <p:tag name="KSO_WM_UNIT_VALUE" val="54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mixed20201941_44*f*1"/>
  <p:tag name="KSO_WM_TEMPLATE_CATEGORY" val="mixed"/>
  <p:tag name="KSO_WM_TEMPLATE_INDEX" val="20201941"/>
  <p:tag name="KSO_WM_UNIT_LAYERLEVEL" val="1"/>
  <p:tag name="KSO_WM_TAG_VERSION" val="1.0"/>
  <p:tag name="KSO_WM_BEAUTIFY_FLAG" val="#wm#"/>
  <p:tag name="KSO_WM_UNIT_TEXTBOXSTYLE_GUID" val="{15976938-e031-4a90-98b0-d1a15d52077f}"/>
  <p:tag name="KSO_WM_UNIT_TEXTBOXSTYLE_TEMPLATEID" val="3135234"/>
  <p:tag name="KSO_WM_UNIT_TEXTBOXSTYLE_TYPE" val="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ECORATE_SHAPE_ID" val="234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BOXSTYLE_SHAPETYPE" val="1"/>
  <p:tag name="KSO_WM_UNIT_TEXTBOXSTYLE_ADJUSTLEFT" val="0_-19.60001"/>
  <p:tag name="KSO_WM_UNIT_TEXTBOXSTYLE_ADJUSTTOP" val="0_-17.25"/>
  <p:tag name="KSO_WM_UNIT_TEXTBOXSTYLE_ADJUSTWIDTH" val="100_50.30002"/>
  <p:tag name="KSO_WM_UNIT_TEXTBOXSTYLE_ADJUSTHEIGTH" val="100_46.95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mixed20201941_44*i*1"/>
  <p:tag name="KSO_WM_TEMPLATE_CATEGORY" val="mixed"/>
  <p:tag name="KSO_WM_TEMPLATE_INDEX" val="20201941"/>
  <p:tag name="KSO_WM_UNIT_LAYERLEVEL" val="1"/>
  <p:tag name="KSO_WM_TAG_VERSION" val="1.0"/>
  <p:tag name="KSO_WM_BEAUTIFY_FLAG" val="#wm#"/>
  <p:tag name="KSO_WM_UNIT_TEXTBOXSTYLE_GUID" val="{15976938-e031-4a90-98b0-d1a15d52077f}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BOXSTYLE_SHAPETYPE" val="1"/>
  <p:tag name="KSO_WM_UNIT_TEXTBOXSTYLE_ADJUSTLEFT" val="0_-25.15001"/>
  <p:tag name="KSO_WM_UNIT_TEXTBOXSTYLE_ADJUSTTOP" val="0_-23.5"/>
  <p:tag name="KSO_WM_UNIT_TEXTBOXSTYLE_ADJUSTWIDTH" val="100_50.30002"/>
  <p:tag name="KSO_WM_UNIT_TEXTBOXSTYLE_ADJUSTHEIGTH" val="100_46.95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mixed20201941_44*i*2"/>
  <p:tag name="KSO_WM_TEMPLATE_CATEGORY" val="mixed"/>
  <p:tag name="KSO_WM_TEMPLATE_INDEX" val="20201941"/>
  <p:tag name="KSO_WM_UNIT_LAYERLEVEL" val="1"/>
  <p:tag name="KSO_WM_TAG_VERSION" val="1.0"/>
  <p:tag name="KSO_WM_BEAUTIFY_FLAG" val="#wm#"/>
  <p:tag name="KSO_WM_UNIT_TEXTBOXSTYLE_GUID" val="{15976938-e031-4a90-98b0-d1a15d52077f}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BOXSTYLE_GUID" val="{15976938-e031-4a90-98b0-d1a15d52077f}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BOXSTYLE_SHAPETYPE" val="0"/>
  <p:tag name="KSO_WM_UNIT_TEXTBOXSTYLE_TEMPLATETYPE" val="1"/>
  <p:tag name="KSO_WM_UNIT_PRESET_TEXT" val="点击此处添加正文，文字是您思想的提炼。&#10;为了演示发布的良好效果，请言简意赅的阐述您的观点。&#10;您的正文已经经简明扼要。字字珠玑，但信息却千丝万缕、错综复杂。"/>
  <p:tag name="KSO_WM_UNIT_NOCLEAR" val="1"/>
  <p:tag name="KSO_WM_UNIT_VALUE" val="54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mixed20201941_44*f*1"/>
  <p:tag name="KSO_WM_TEMPLATE_CATEGORY" val="mixed"/>
  <p:tag name="KSO_WM_TEMPLATE_INDEX" val="20201941"/>
  <p:tag name="KSO_WM_UNIT_LAYERLEVEL" val="1"/>
  <p:tag name="KSO_WM_TAG_VERSION" val="1.0"/>
  <p:tag name="KSO_WM_BEAUTIFY_FLAG" val="#wm#"/>
  <p:tag name="KSO_WM_UNIT_TEXTBOXSTYLE_GUID" val="{15976938-e031-4a90-98b0-d1a15d52077f}"/>
  <p:tag name="KSO_WM_UNIT_TEXTBOXSTYLE_TEMPLATEID" val="3135234"/>
  <p:tag name="KSO_WM_UNIT_TEXTBOXSTYLE_TYPE" val="8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BOXSTYLE_SHAPETYPE" val="1"/>
  <p:tag name="KSO_WM_UNIT_TEXTBOXSTYLE_ADJUSTLEFT" val="0_-19.60001"/>
  <p:tag name="KSO_WM_UNIT_TEXTBOXSTYLE_ADJUSTTOP" val="0_-17.25"/>
  <p:tag name="KSO_WM_UNIT_TEXTBOXSTYLE_ADJUSTWIDTH" val="100_50.30002"/>
  <p:tag name="KSO_WM_UNIT_TEXTBOXSTYLE_ADJUSTHEIGTH" val="100_46.95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mixed20201941_44*i*1"/>
  <p:tag name="KSO_WM_TEMPLATE_CATEGORY" val="mixed"/>
  <p:tag name="KSO_WM_TEMPLATE_INDEX" val="20201941"/>
  <p:tag name="KSO_WM_UNIT_LAYERLEVEL" val="1"/>
  <p:tag name="KSO_WM_TAG_VERSION" val="1.0"/>
  <p:tag name="KSO_WM_BEAUTIFY_FLAG" val="#wm#"/>
  <p:tag name="KSO_WM_UNIT_TEXTBOXSTYLE_GUID" val="{15976938-e031-4a90-98b0-d1a15d52077f}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BOXSTYLE_SHAPETYPE" val="1"/>
  <p:tag name="KSO_WM_UNIT_TEXTBOXSTYLE_ADJUSTLEFT" val="0_-25.15001"/>
  <p:tag name="KSO_WM_UNIT_TEXTBOXSTYLE_ADJUSTTOP" val="0_-23.5"/>
  <p:tag name="KSO_WM_UNIT_TEXTBOXSTYLE_ADJUSTWIDTH" val="100_50.30002"/>
  <p:tag name="KSO_WM_UNIT_TEXTBOXSTYLE_ADJUSTHEIGTH" val="100_46.95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mixed20201941_44*i*2"/>
  <p:tag name="KSO_WM_TEMPLATE_CATEGORY" val="mixed"/>
  <p:tag name="KSO_WM_TEMPLATE_INDEX" val="20201941"/>
  <p:tag name="KSO_WM_UNIT_LAYERLEVEL" val="1"/>
  <p:tag name="KSO_WM_TAG_VERSION" val="1.0"/>
  <p:tag name="KSO_WM_BEAUTIFY_FLAG" val="#wm#"/>
  <p:tag name="KSO_WM_UNIT_TEXTBOXSTYLE_GUID" val="{15976938-e031-4a90-98b0-d1a15d52077f}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UNIT_ID" val="mixed20202550_1*i*1"/>
  <p:tag name="KSO_WM_TEMPLATE_CATEGORY" val="mixed"/>
  <p:tag name="KSO_WM_TEMPLATE_INDEX" val="20202550"/>
  <p:tag name="KSO_WM_UNIT_LAYERLEVEL" val="1"/>
  <p:tag name="KSO_WM_TAG_VERSION" val="1.0"/>
  <p:tag name="KSO_WM_BEAUTIFY_FLAG" val="#wm#"/>
  <p:tag name="KSO_WM_UNIT_TYPE" val="i"/>
  <p:tag name="KSO_WM_UNIT_INDEX" val="1"/>
  <p:tag name="KSO_WM_UNIT_TEXTBOXSTYLE_SHAPETYPE" val="1"/>
  <p:tag name="KSO_WM_UNIT_TEXTBOXSTYLE_ADJUSTLEFT" val="0_10.20142"/>
  <p:tag name="KSO_WM_UNIT_TEXTBOXSTYLE_ADJUSTTOP" val="0_281.5305"/>
  <p:tag name="KSO_WM_UNIT_TEXTBOXSTYLE_DECORATEINDEX" val="1"/>
  <p:tag name="KSO_WM_UNIT_TEXTBOXSTYLE_GUID" val="{58f997f1-849c-4704-b6d0-e26b2841ba17}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UNIT_ID" val="mixed20202550_1*i*7"/>
  <p:tag name="KSO_WM_TEMPLATE_CATEGORY" val="mixed"/>
  <p:tag name="KSO_WM_TEMPLATE_INDEX" val="20202550"/>
  <p:tag name="KSO_WM_UNIT_LAYERLEVEL" val="1"/>
  <p:tag name="KSO_WM_TAG_VERSION" val="1.0"/>
  <p:tag name="KSO_WM_BEAUTIFY_FLAG" val="#wm#"/>
  <p:tag name="KSO_WM_UNIT_TYPE" val="i"/>
  <p:tag name="KSO_WM_UNIT_INDEX" val="7"/>
  <p:tag name="KSO_WM_UNIT_TEXTBOXSTYLE_SHAPETYPE" val="1"/>
  <p:tag name="KSO_WM_UNIT_TEXTBOXSTYLE_ADJUSTLEFT" val="0_180.2014"/>
  <p:tag name="KSO_WM_UNIT_TEXTBOXSTYLE_ADJUSTTOP" val="0_281.5305"/>
  <p:tag name="KSO_WM_UNIT_TEXTBOXSTYLE_DECORATEINDEX" val="2"/>
  <p:tag name="KSO_WM_UNIT_TEXTBOXSTYLE_GUID" val="{58f997f1-849c-4704-b6d0-e26b2841ba17}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UNIT_ID" val="mixed20202550_1*i*12"/>
  <p:tag name="KSO_WM_TEMPLATE_CATEGORY" val="mixed"/>
  <p:tag name="KSO_WM_TEMPLATE_INDEX" val="20202550"/>
  <p:tag name="KSO_WM_UNIT_LAYERLEVEL" val="1"/>
  <p:tag name="KSO_WM_TAG_VERSION" val="1.0"/>
  <p:tag name="KSO_WM_BEAUTIFY_FLAG" val="#wm#"/>
  <p:tag name="KSO_WM_UNIT_TYPE" val="i"/>
  <p:tag name="KSO_WM_UNIT_INDEX" val="12"/>
  <p:tag name="KSO_WM_UNIT_TEXTBOXSTYLE_SHAPETYPE" val="1"/>
  <p:tag name="KSO_WM_UNIT_TEXTBOXSTYLE_ADJUSTLEFT" val="0_350.2014"/>
  <p:tag name="KSO_WM_UNIT_TEXTBOXSTYLE_ADJUSTTOP" val="0_281.5305"/>
  <p:tag name="KSO_WM_UNIT_TEXTBOXSTYLE_DECORATEINDEX" val="3"/>
  <p:tag name="KSO_WM_UNIT_TEXTBOXSTYLE_GUID" val="{58f997f1-849c-4704-b6d0-e26b2841ba17}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UNIT_ID" val="mixed20202550_1*i*17"/>
  <p:tag name="KSO_WM_TEMPLATE_CATEGORY" val="mixed"/>
  <p:tag name="KSO_WM_TEMPLATE_INDEX" val="20202550"/>
  <p:tag name="KSO_WM_UNIT_LAYERLEVEL" val="1"/>
  <p:tag name="KSO_WM_TAG_VERSION" val="1.0"/>
  <p:tag name="KSO_WM_BEAUTIFY_FLAG" val="#wm#"/>
  <p:tag name="KSO_WM_UNIT_TYPE" val="i"/>
  <p:tag name="KSO_WM_UNIT_INDEX" val="17"/>
  <p:tag name="KSO_WM_UNIT_TEXTBOXSTYLE_SHAPETYPE" val="1"/>
  <p:tag name="KSO_WM_UNIT_TEXTBOXSTYLE_ADJUSTLEFT" val="0_520.2014"/>
  <p:tag name="KSO_WM_UNIT_TEXTBOXSTYLE_ADJUSTTOP" val="0_281.5305"/>
  <p:tag name="KSO_WM_UNIT_TEXTBOXSTYLE_DECORATEINDEX" val="4"/>
  <p:tag name="KSO_WM_UNIT_TEXTBOXSTYLE_GUID" val="{58f997f1-849c-4704-b6d0-e26b2841ba17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BOXSTYLE_SHAPETYPE" val="0"/>
  <p:tag name="KSO_WM_UNIT_TEXTBOXSTYLE_TEMPLATETYPE" val="1"/>
  <p:tag name="KSO_WM_UNIT_PRESET_TEXT" val="点击此处添加正文，文字是您思想的提炼，为了演示发布的良好效果，请言简意赅的阐述您的观点。&#10;您的正文已经经简明扼要，字字珠玑，但信息却千丝万缕、错综复杂，需要用更多。"/>
  <p:tag name="KSO_WM_UNIT_NOCLEAR" val="1"/>
  <p:tag name="KSO_WM_UNIT_VALUE" val="54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mixed20201947_263*f*1"/>
  <p:tag name="KSO_WM_TEMPLATE_CATEGORY" val="mixed"/>
  <p:tag name="KSO_WM_TEMPLATE_INDEX" val="20201947"/>
  <p:tag name="KSO_WM_UNIT_LAYERLEVEL" val="1"/>
  <p:tag name="KSO_WM_TAG_VERSION" val="1.0"/>
  <p:tag name="KSO_WM_BEAUTIFY_FLAG" val="#wm#"/>
  <p:tag name="KSO_WM_UNIT_TEXTBOXSTYLE_GUID" val="{095f0e3c-8de6-4be0-885e-3354795a30fa}"/>
  <p:tag name="KSO_WM_UNIT_TEXTBOXSTYLE_TEMPLATEID" val="3132835"/>
  <p:tag name="KSO_WM_UNIT_TEXTBOXSTYLE_TYPE" val="8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RESET_TEXT" val="我们能实现，图文排版，让我们能实现，图文排版，让图图片&#10;您的正文已经经简明扼要，字字珠玑。&#10;您的正文已经经简明扼要，字字珠玑。&#10;您的正文已经经简明扼要，字字珠玑。&#10;您的正文已经经简明扼要，字字珠玑。&#10;我们能实现，图文排版，让我们能实现，图文排版，让图图片"/>
  <p:tag name="KSO_WM_UNIT_NOCLEAR" val="1"/>
  <p:tag name="KSO_WM_UNIT_SHOW_EDIT_AREA_INDICATION" val="0"/>
  <p:tag name="KSO_WM_UNIT_VALUE" val="234"/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UNIT_TYPE" val="f"/>
  <p:tag name="KSO_WM_UNIT_INDEX" val="1"/>
  <p:tag name="KSO_WM_UNIT_ID" val="mixed20202550_1*f*1"/>
  <p:tag name="KSO_WM_TEMPLATE_CATEGORY" val="mixed"/>
  <p:tag name="KSO_WM_TEMPLATE_INDEX" val="20202550"/>
  <p:tag name="KSO_WM_UNIT_LAYERLEVEL" val="1"/>
  <p:tag name="KSO_WM_TAG_VERSION" val="1.0"/>
  <p:tag name="KSO_WM_BEAUTIFY_FLAG" val="#wm#"/>
  <p:tag name="KSO_WM_UNIT_TEXTBOXSTYLE_SHAPETYPE" val="0"/>
  <p:tag name="KSO_WM_UNIT_TEXTBOXSTYLE_TEMPLATETYPE" val="9"/>
  <p:tag name="KSO_WM_UNIT_TEXTBOXSTYLE_GUID" val="{58f997f1-849c-4704-b6d0-e26b2841ba17}"/>
  <p:tag name="KSO_WM_UNIT_TEXTBOXSTYLE_TEMPLATEID" val="3139427"/>
  <p:tag name="KSO_WM_UNIT_TEXTBOXSTYLE_TYPE" val="8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UNIT_ID" val="mixed20202550_1*i*18"/>
  <p:tag name="KSO_WM_TEMPLATE_CATEGORY" val="mixed"/>
  <p:tag name="KSO_WM_TEMPLATE_INDEX" val="20202550"/>
  <p:tag name="KSO_WM_UNIT_LAYERLEVEL" val="1"/>
  <p:tag name="KSO_WM_TAG_VERSION" val="1.0"/>
  <p:tag name="KSO_WM_BEAUTIFY_FLAG" val="#wm#"/>
  <p:tag name="KSO_WM_UNIT_TYPE" val="i"/>
  <p:tag name="KSO_WM_UNIT_INDEX" val="18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UNIT_ID" val="mixed20202550_1*i*19"/>
  <p:tag name="KSO_WM_TEMPLATE_CATEGORY" val="mixed"/>
  <p:tag name="KSO_WM_TEMPLATE_INDEX" val="20202550"/>
  <p:tag name="KSO_WM_UNIT_LAYERLEVEL" val="1"/>
  <p:tag name="KSO_WM_TAG_VERSION" val="1.0"/>
  <p:tag name="KSO_WM_BEAUTIFY_FLAG" val="#wm#"/>
  <p:tag name="KSO_WM_UNIT_TYPE" val="i"/>
  <p:tag name="KSO_WM_UNIT_INDEX" val="19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UNIT_ID" val="mixed20202550_1*i*20"/>
  <p:tag name="KSO_WM_TEMPLATE_CATEGORY" val="mixed"/>
  <p:tag name="KSO_WM_TEMPLATE_INDEX" val="20202550"/>
  <p:tag name="KSO_WM_UNIT_LAYERLEVEL" val="1"/>
  <p:tag name="KSO_WM_TAG_VERSION" val="1.0"/>
  <p:tag name="KSO_WM_BEAUTIFY_FLAG" val="#wm#"/>
  <p:tag name="KSO_WM_UNIT_TYPE" val="i"/>
  <p:tag name="KSO_WM_UNIT_INDEX" val="2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UNIT_ID" val="mixed20202550_1*i*21"/>
  <p:tag name="KSO_WM_TEMPLATE_CATEGORY" val="mixed"/>
  <p:tag name="KSO_WM_TEMPLATE_INDEX" val="20202550"/>
  <p:tag name="KSO_WM_UNIT_LAYERLEVEL" val="1"/>
  <p:tag name="KSO_WM_TAG_VERSION" val="1.0"/>
  <p:tag name="KSO_WM_BEAUTIFY_FLAG" val="#wm#"/>
  <p:tag name="KSO_WM_UNIT_TYPE" val="i"/>
  <p:tag name="KSO_WM_UNIT_INDEX" val="2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UNIT_ID" val="mixed20202550_1*i*13"/>
  <p:tag name="KSO_WM_TEMPLATE_CATEGORY" val="mixed"/>
  <p:tag name="KSO_WM_TEMPLATE_INDEX" val="20202550"/>
  <p:tag name="KSO_WM_UNIT_LAYERLEVEL" val="1"/>
  <p:tag name="KSO_WM_TAG_VERSION" val="1.0"/>
  <p:tag name="KSO_WM_BEAUTIFY_FLAG" val="#wm#"/>
  <p:tag name="KSO_WM_UNIT_TYPE" val="i"/>
  <p:tag name="KSO_WM_UNIT_INDEX" val="13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UNIT_ID" val="mixed20202550_1*i*14"/>
  <p:tag name="KSO_WM_TEMPLATE_CATEGORY" val="mixed"/>
  <p:tag name="KSO_WM_TEMPLATE_INDEX" val="20202550"/>
  <p:tag name="KSO_WM_UNIT_LAYERLEVEL" val="1"/>
  <p:tag name="KSO_WM_TAG_VERSION" val="1.0"/>
  <p:tag name="KSO_WM_BEAUTIFY_FLAG" val="#wm#"/>
  <p:tag name="KSO_WM_UNIT_TYPE" val="i"/>
  <p:tag name="KSO_WM_UNIT_INDEX" val="14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UNIT_ID" val="mixed20202550_1*i*15"/>
  <p:tag name="KSO_WM_TEMPLATE_CATEGORY" val="mixed"/>
  <p:tag name="KSO_WM_TEMPLATE_INDEX" val="20202550"/>
  <p:tag name="KSO_WM_UNIT_LAYERLEVEL" val="1"/>
  <p:tag name="KSO_WM_TAG_VERSION" val="1.0"/>
  <p:tag name="KSO_WM_BEAUTIFY_FLAG" val="#wm#"/>
  <p:tag name="KSO_WM_UNIT_TYPE" val="i"/>
  <p:tag name="KSO_WM_UNIT_INDEX" val="15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UNIT_ID" val="mixed20202550_1*i*16"/>
  <p:tag name="KSO_WM_TEMPLATE_CATEGORY" val="mixed"/>
  <p:tag name="KSO_WM_TEMPLATE_INDEX" val="20202550"/>
  <p:tag name="KSO_WM_UNIT_LAYERLEVEL" val="1"/>
  <p:tag name="KSO_WM_TAG_VERSION" val="1.0"/>
  <p:tag name="KSO_WM_BEAUTIFY_FLAG" val="#wm#"/>
  <p:tag name="KSO_WM_UNIT_TYPE" val="i"/>
  <p:tag name="KSO_WM_UNIT_INDEX" val="16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UNIT_ID" val="mixed20202550_1*i*11"/>
  <p:tag name="KSO_WM_TEMPLATE_CATEGORY" val="mixed"/>
  <p:tag name="KSO_WM_TEMPLATE_INDEX" val="20202550"/>
  <p:tag name="KSO_WM_UNIT_LAYERLEVEL" val="1"/>
  <p:tag name="KSO_WM_TAG_VERSION" val="1.0"/>
  <p:tag name="KSO_WM_BEAUTIFY_FLAG" val="#wm#"/>
  <p:tag name="KSO_WM_UNIT_TYPE" val="i"/>
  <p:tag name="KSO_WM_UNIT_INDEX" val="1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ECORATE_SHAPE_ID" val="7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UNIT_ID" val="mixed20202550_1*i*8"/>
  <p:tag name="KSO_WM_TEMPLATE_CATEGORY" val="mixed"/>
  <p:tag name="KSO_WM_TEMPLATE_INDEX" val="20202550"/>
  <p:tag name="KSO_WM_UNIT_LAYERLEVEL" val="1"/>
  <p:tag name="KSO_WM_TAG_VERSION" val="1.0"/>
  <p:tag name="KSO_WM_BEAUTIFY_FLAG" val="#wm#"/>
  <p:tag name="KSO_WM_UNIT_TYPE" val="i"/>
  <p:tag name="KSO_WM_UNIT_INDEX" val="8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UNIT_ID" val="mixed20202550_1*i*9"/>
  <p:tag name="KSO_WM_TEMPLATE_CATEGORY" val="mixed"/>
  <p:tag name="KSO_WM_TEMPLATE_INDEX" val="20202550"/>
  <p:tag name="KSO_WM_UNIT_LAYERLEVEL" val="1"/>
  <p:tag name="KSO_WM_TAG_VERSION" val="1.0"/>
  <p:tag name="KSO_WM_BEAUTIFY_FLAG" val="#wm#"/>
  <p:tag name="KSO_WM_UNIT_TYPE" val="i"/>
  <p:tag name="KSO_WM_UNIT_INDEX" val="9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UNIT_ID" val="mixed20202550_1*i*10"/>
  <p:tag name="KSO_WM_TEMPLATE_CATEGORY" val="mixed"/>
  <p:tag name="KSO_WM_TEMPLATE_INDEX" val="20202550"/>
  <p:tag name="KSO_WM_UNIT_LAYERLEVEL" val="1"/>
  <p:tag name="KSO_WM_TAG_VERSION" val="1.0"/>
  <p:tag name="KSO_WM_BEAUTIFY_FLAG" val="#wm#"/>
  <p:tag name="KSO_WM_UNIT_TYPE" val="i"/>
  <p:tag name="KSO_WM_UNIT_INDEX" val="1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UNIT_ID" val="mixed20202550_1*i*2"/>
  <p:tag name="KSO_WM_TEMPLATE_CATEGORY" val="mixed"/>
  <p:tag name="KSO_WM_TEMPLATE_INDEX" val="20202550"/>
  <p:tag name="KSO_WM_UNIT_LAYERLEVEL" val="1"/>
  <p:tag name="KSO_WM_TAG_VERSION" val="1.0"/>
  <p:tag name="KSO_WM_BEAUTIFY_FLAG" val="#wm#"/>
  <p:tag name="KSO_WM_UNIT_TYPE" val="i"/>
  <p:tag name="KSO_WM_UNIT_INDEX" val="2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UNIT_ID" val="mixed20202550_1*i*6"/>
  <p:tag name="KSO_WM_TEMPLATE_CATEGORY" val="mixed"/>
  <p:tag name="KSO_WM_TEMPLATE_INDEX" val="20202550"/>
  <p:tag name="KSO_WM_UNIT_LAYERLEVEL" val="1"/>
  <p:tag name="KSO_WM_TAG_VERSION" val="1.0"/>
  <p:tag name="KSO_WM_BEAUTIFY_FLAG" val="#wm#"/>
  <p:tag name="KSO_WM_UNIT_TYPE" val="i"/>
  <p:tag name="KSO_WM_UNIT_INDEX" val="6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UNIT_ID" val="mixed20202550_1*i*3"/>
  <p:tag name="KSO_WM_TEMPLATE_CATEGORY" val="mixed"/>
  <p:tag name="KSO_WM_TEMPLATE_INDEX" val="20202550"/>
  <p:tag name="KSO_WM_UNIT_LAYERLEVEL" val="1"/>
  <p:tag name="KSO_WM_TAG_VERSION" val="1.0"/>
  <p:tag name="KSO_WM_BEAUTIFY_FLAG" val="#wm#"/>
  <p:tag name="KSO_WM_UNIT_TYPE" val="i"/>
  <p:tag name="KSO_WM_UNIT_INDEX" val="3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UNIT_ID" val="mixed20202550_1*i*4"/>
  <p:tag name="KSO_WM_TEMPLATE_CATEGORY" val="mixed"/>
  <p:tag name="KSO_WM_TEMPLATE_INDEX" val="20202550"/>
  <p:tag name="KSO_WM_UNIT_LAYERLEVEL" val="1"/>
  <p:tag name="KSO_WM_TAG_VERSION" val="1.0"/>
  <p:tag name="KSO_WM_BEAUTIFY_FLAG" val="#wm#"/>
  <p:tag name="KSO_WM_UNIT_TYPE" val="i"/>
  <p:tag name="KSO_WM_UNIT_INDEX" val="4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UNIT_ID" val="mixed20202550_1*i*5"/>
  <p:tag name="KSO_WM_TEMPLATE_CATEGORY" val="mixed"/>
  <p:tag name="KSO_WM_TEMPLATE_INDEX" val="20202550"/>
  <p:tag name="KSO_WM_UNIT_LAYERLEVEL" val="1"/>
  <p:tag name="KSO_WM_TAG_VERSION" val="1.0"/>
  <p:tag name="KSO_WM_BEAUTIFY_FLAG" val="#wm#"/>
  <p:tag name="KSO_WM_UNIT_TYPE" val="i"/>
  <p:tag name="KSO_WM_UNIT_INDEX" val="5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BOXSTYLE_SHAPETYPE" val="1"/>
  <p:tag name="KSO_WM_UNIT_TEXTBOXSTYLE_ADJUSTLEFT" val="0_15.4063"/>
  <p:tag name="KSO_WM_UNIT_TEXTBOXSTYLE_ADJUSTTOP" val="0_280.0451"/>
  <p:tag name="KSO_WM_UNIT_TEXTBOXSTYLE_DECORATEINDEX" val="1"/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UNIT_TYPE" val="i"/>
  <p:tag name="KSO_WM_UNIT_INDEX" val="1"/>
  <p:tag name="KSO_WM_UNIT_ID" val="mixed20202554_1*i*1"/>
  <p:tag name="KSO_WM_TEMPLATE_CATEGORY" val="mixed"/>
  <p:tag name="KSO_WM_TEMPLATE_INDEX" val="20202554"/>
  <p:tag name="KSO_WM_UNIT_LAYERLEVEL" val="1"/>
  <p:tag name="KSO_WM_TAG_VERSION" val="1.0"/>
  <p:tag name="KSO_WM_BEAUTIFY_FLAG" val="#wm#"/>
  <p:tag name="KSO_WM_UNIT_TEXTBOXSTYLE_GUID" val="{5ac58d16-12e9-4352-ace5-1f4d14be5f1f}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BOXSTYLE_SHAPETYPE" val="1"/>
  <p:tag name="KSO_WM_UNIT_TEXTBOXSTYLE_ADJUSTLEFT" val="0_177.2923"/>
  <p:tag name="KSO_WM_UNIT_TEXTBOXSTYLE_ADJUSTTOP" val="0_280.0451"/>
  <p:tag name="KSO_WM_UNIT_TEXTBOXSTYLE_DECORATEINDEX" val="2"/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UNIT_TYPE" val="i"/>
  <p:tag name="KSO_WM_UNIT_INDEX" val="5"/>
  <p:tag name="KSO_WM_UNIT_ID" val="mixed20202554_1*i*5"/>
  <p:tag name="KSO_WM_TEMPLATE_CATEGORY" val="mixed"/>
  <p:tag name="KSO_WM_TEMPLATE_INDEX" val="20202554"/>
  <p:tag name="KSO_WM_UNIT_LAYERLEVEL" val="1"/>
  <p:tag name="KSO_WM_TAG_VERSION" val="1.0"/>
  <p:tag name="KSO_WM_BEAUTIFY_FLAG" val="#wm#"/>
  <p:tag name="KSO_WM_UNIT_TEXTBOXSTYLE_GUID" val="{5ac58d16-12e9-4352-ace5-1f4d14be5f1f}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SOURCEID" val="636440342935487115"/>
  <p:tag name="SCENEID" val="Unkown"/>
  <p:tag name="SCENELINKIDS" val="2|3"/>
  <p:tag name="ANIMSTRING" val="06845e1e48f104eaaa8e41c400262d67"/>
  <p:tag name="SCENESHAPETYPE" val="SceneShape"/>
  <p:tag name="SCENESHAPESUBTYPE" val="SceneSimpleShape"/>
  <p:tag name="SCENECOLOR-TEXT" val="Color_Theme"/>
  <p:tag name="SCENECOLOR-TEXT-VALUE" val="2"/>
  <p:tag name="KSO_WM_UNIT_HIGHLIGHT" val="0"/>
  <p:tag name="KSO_WM_UNIT_COMPATIBLE" val="0"/>
  <p:tag name="KSO_WM_UNIT_DIAGRAM_ISNUMVISUAL" val="0"/>
  <p:tag name="KSO_WM_UNIT_DIAGRAM_ISREFERUNIT" val="0"/>
  <p:tag name="KSO_WM_UNIT_SUBTYPE" val="f"/>
  <p:tag name="KSO_WM_UNIT_ID" val="mixed20200373_1*i*2"/>
  <p:tag name="KSO_WM_TEMPLATE_CATEGORY" val="mixed"/>
  <p:tag name="KSO_WM_TEMPLATE_INDEX" val="20200373"/>
  <p:tag name="KSO_WM_UNIT_LAYERLEVEL" val="1"/>
  <p:tag name="KSO_WM_TAG_VERSION" val="1.0"/>
  <p:tag name="KSO_WM_BEAUTIFY_FLAG" val="#wm#"/>
  <p:tag name="KSO_WM_UNIT_TYPE" val="i"/>
  <p:tag name="KSO_WM_UNIT_INDEX" val="2"/>
  <p:tag name="PA" val="v5.2.3"/>
  <p:tag name="KSO_WM_DECORATE_TAGETSHAPES_IDS" val="12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BOXSTYLE_SHAPETYPE" val="1"/>
  <p:tag name="KSO_WM_UNIT_TEXTBOXSTYLE_ADJUSTLEFT" val="0_351.4713"/>
  <p:tag name="KSO_WM_UNIT_TEXTBOXSTYLE_ADJUSTTOP" val="0_280.0451"/>
  <p:tag name="KSO_WM_UNIT_TEXTBOXSTYLE_DECORATEINDEX" val="3"/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UNIT_TYPE" val="i"/>
  <p:tag name="KSO_WM_UNIT_INDEX" val="9"/>
  <p:tag name="KSO_WM_UNIT_ID" val="mixed20202554_1*i*9"/>
  <p:tag name="KSO_WM_TEMPLATE_CATEGORY" val="mixed"/>
  <p:tag name="KSO_WM_TEMPLATE_INDEX" val="20202554"/>
  <p:tag name="KSO_WM_UNIT_LAYERLEVEL" val="1"/>
  <p:tag name="KSO_WM_TAG_VERSION" val="1.0"/>
  <p:tag name="KSO_WM_BEAUTIFY_FLAG" val="#wm#"/>
  <p:tag name="KSO_WM_UNIT_TEXTBOXSTYLE_GUID" val="{5ac58d16-12e9-4352-ace5-1f4d14be5f1f}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BOXSTYLE_SHAPETYPE" val="0"/>
  <p:tag name="KSO_WM_UNIT_TEXTBOXSTYLE_TEMPLATETYPE" val="9"/>
  <p:tag name="KSO_WM_UNIT_PRESET_TEXT" val="我们能实现，图文排版，让我们能实现，图文排版，让图图片&#10;您的正文已经经简明扼要，字字珠玑。&#10;您的正文已经经简明扼要，字字珠玑。&#10;您的正文已经经简明扼要，字字珠玑。&#10;您的正文已经经简明扼要，字字珠玑。&#10;我们能实现，图文排版，让我们能实现，图文排版，让图图片"/>
  <p:tag name="KSO_WM_UNIT_NOCLEAR" val="1"/>
  <p:tag name="KSO_WM_UNIT_SHOW_EDIT_AREA_INDICATION" val="0"/>
  <p:tag name="KSO_WM_UNIT_VALUE" val="234"/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UNIT_TYPE" val="f"/>
  <p:tag name="KSO_WM_UNIT_INDEX" val="1"/>
  <p:tag name="KSO_WM_UNIT_ID" val="mixed20202554_1*f*1"/>
  <p:tag name="KSO_WM_TEMPLATE_CATEGORY" val="mixed"/>
  <p:tag name="KSO_WM_TEMPLATE_INDEX" val="20202554"/>
  <p:tag name="KSO_WM_UNIT_LAYERLEVEL" val="1"/>
  <p:tag name="KSO_WM_TAG_VERSION" val="1.0"/>
  <p:tag name="KSO_WM_BEAUTIFY_FLAG" val="#wm#"/>
  <p:tag name="KSO_WM_UNIT_TEXTBOXSTYLE_GUID" val="{5ac58d16-12e9-4352-ace5-1f4d14be5f1f}"/>
  <p:tag name="KSO_WM_UNIT_TEXTBOXSTYLE_TEMPLATEID" val="3139436"/>
  <p:tag name="KSO_WM_UNIT_TEXTBOXSTYLE_TYPE" val="8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UNIT_TYPE" val="i"/>
  <p:tag name="KSO_WM_UNIT_INDEX" val="10"/>
  <p:tag name="KSO_WM_UNIT_ID" val="mixed20202554_1*i*10"/>
  <p:tag name="KSO_WM_TEMPLATE_CATEGORY" val="mixed"/>
  <p:tag name="KSO_WM_TEMPLATE_INDEX" val="20202554"/>
  <p:tag name="KSO_WM_UNIT_LAYERLEVEL" val="1"/>
  <p:tag name="KSO_WM_TAG_VERSION" val="1.0"/>
  <p:tag name="KSO_WM_BEAUTIFY_FLAG" val="#wm#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UNIT_TYPE" val="i"/>
  <p:tag name="KSO_WM_UNIT_INDEX" val="11"/>
  <p:tag name="KSO_WM_UNIT_ID" val="mixed20202554_1*i*11"/>
  <p:tag name="KSO_WM_TEMPLATE_CATEGORY" val="mixed"/>
  <p:tag name="KSO_WM_TEMPLATE_INDEX" val="20202554"/>
  <p:tag name="KSO_WM_UNIT_LAYERLEVEL" val="1"/>
  <p:tag name="KSO_WM_TAG_VERSION" val="1.0"/>
  <p:tag name="KSO_WM_BEAUTIFY_FLAG" val="#wm#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UNIT_TYPE" val="i"/>
  <p:tag name="KSO_WM_UNIT_INDEX" val="12"/>
  <p:tag name="KSO_WM_UNIT_ID" val="mixed20202554_1*i*12"/>
  <p:tag name="KSO_WM_TEMPLATE_CATEGORY" val="mixed"/>
  <p:tag name="KSO_WM_TEMPLATE_INDEX" val="20202554"/>
  <p:tag name="KSO_WM_UNIT_LAYERLEVEL" val="1"/>
  <p:tag name="KSO_WM_TAG_VERSION" val="1.0"/>
  <p:tag name="KSO_WM_BEAUTIFY_FLAG" val="#wm#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UNIT_TYPE" val="i"/>
  <p:tag name="KSO_WM_UNIT_INDEX" val="6"/>
  <p:tag name="KSO_WM_UNIT_ID" val="mixed20202554_1*i*6"/>
  <p:tag name="KSO_WM_TEMPLATE_CATEGORY" val="mixed"/>
  <p:tag name="KSO_WM_TEMPLATE_INDEX" val="20202554"/>
  <p:tag name="KSO_WM_UNIT_LAYERLEVEL" val="1"/>
  <p:tag name="KSO_WM_TAG_VERSION" val="1.0"/>
  <p:tag name="KSO_WM_BEAUTIFY_FLAG" val="#wm#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UNIT_TYPE" val="i"/>
  <p:tag name="KSO_WM_UNIT_INDEX" val="7"/>
  <p:tag name="KSO_WM_UNIT_ID" val="mixed20202554_1*i*7"/>
  <p:tag name="KSO_WM_TEMPLATE_CATEGORY" val="mixed"/>
  <p:tag name="KSO_WM_TEMPLATE_INDEX" val="20202554"/>
  <p:tag name="KSO_WM_UNIT_LAYERLEVEL" val="1"/>
  <p:tag name="KSO_WM_TAG_VERSION" val="1.0"/>
  <p:tag name="KSO_WM_BEAUTIFY_FLAG" val="#wm#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UNIT_TYPE" val="i"/>
  <p:tag name="KSO_WM_UNIT_INDEX" val="8"/>
  <p:tag name="KSO_WM_UNIT_ID" val="mixed20202554_1*i*8"/>
  <p:tag name="KSO_WM_TEMPLATE_CATEGORY" val="mixed"/>
  <p:tag name="KSO_WM_TEMPLATE_INDEX" val="20202554"/>
  <p:tag name="KSO_WM_UNIT_LAYERLEVEL" val="1"/>
  <p:tag name="KSO_WM_TAG_VERSION" val="1.0"/>
  <p:tag name="KSO_WM_BEAUTIFY_FLAG" val="#wm#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UNIT_TYPE" val="i"/>
  <p:tag name="KSO_WM_UNIT_INDEX" val="2"/>
  <p:tag name="KSO_WM_UNIT_ID" val="mixed20202554_1*i*2"/>
  <p:tag name="KSO_WM_TEMPLATE_CATEGORY" val="mixed"/>
  <p:tag name="KSO_WM_TEMPLATE_INDEX" val="20202554"/>
  <p:tag name="KSO_WM_UNIT_LAYERLEVEL" val="1"/>
  <p:tag name="KSO_WM_TAG_VERSION" val="1.0"/>
  <p:tag name="KSO_WM_BEAUTIFY_FLAG" val="#wm#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UNIT_TYPE" val="i"/>
  <p:tag name="KSO_WM_UNIT_INDEX" val="3"/>
  <p:tag name="KSO_WM_UNIT_ID" val="mixed20202554_1*i*3"/>
  <p:tag name="KSO_WM_TEMPLATE_CATEGORY" val="mixed"/>
  <p:tag name="KSO_WM_TEMPLATE_INDEX" val="20202554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BOXSTYLE_GUID" val="{15976938-e031-4a90-98b0-d1a15d52077f}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UNIT_TYPE" val="i"/>
  <p:tag name="KSO_WM_UNIT_INDEX" val="4"/>
  <p:tag name="KSO_WM_UNIT_ID" val="mixed20202554_1*i*4"/>
  <p:tag name="KSO_WM_TEMPLATE_CATEGORY" val="mixed"/>
  <p:tag name="KSO_WM_TEMPLATE_INDEX" val="20202554"/>
  <p:tag name="KSO_WM_UNIT_LAYERLEVEL" val="1"/>
  <p:tag name="KSO_WM_TAG_VERSION" val="1.0"/>
  <p:tag name="KSO_WM_BEAUTIFY_FLAG" val="#wm#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BOXSTYLE_SHAPETYPE" val="0"/>
  <p:tag name="KSO_WM_UNIT_TEXTBOXSTYLE_TEMPLATETYPE" val="1"/>
  <p:tag name="KSO_WM_UNIT_PRESET_TEXT" val="点击此处添加正文，文字是您思想的提炼。&#10;为了演示发布的良好效果，请言简意赅的阐述您的观点。&#10;您的正文已经经简明扼要。字字珠玑，但信息却千丝万缕、错综复杂。"/>
  <p:tag name="KSO_WM_UNIT_NOCLEAR" val="1"/>
  <p:tag name="KSO_WM_UNIT_VALUE" val="54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mixed20201941_44*f*1"/>
  <p:tag name="KSO_WM_TEMPLATE_CATEGORY" val="mixed"/>
  <p:tag name="KSO_WM_TEMPLATE_INDEX" val="20201941"/>
  <p:tag name="KSO_WM_UNIT_LAYERLEVEL" val="1"/>
  <p:tag name="KSO_WM_TAG_VERSION" val="1.0"/>
  <p:tag name="KSO_WM_BEAUTIFY_FLAG" val="#wm#"/>
  <p:tag name="KSO_WM_UNIT_TEXTBOXSTYLE_GUID" val="{15976938-e031-4a90-98b0-d1a15d52077f}"/>
  <p:tag name="KSO_WM_UNIT_TEXTBOXSTYLE_TEMPLATEID" val="3135234"/>
  <p:tag name="KSO_WM_UNIT_TEXTBOXSTYLE_TYPE" val="8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BOXSTYLE_SHAPETYPE" val="1"/>
  <p:tag name="KSO_WM_UNIT_TEXTBOXSTYLE_ADJUSTLEFT" val="0_-19.60001"/>
  <p:tag name="KSO_WM_UNIT_TEXTBOXSTYLE_ADJUSTTOP" val="0_-17.25"/>
  <p:tag name="KSO_WM_UNIT_TEXTBOXSTYLE_ADJUSTWIDTH" val="100_50.30002"/>
  <p:tag name="KSO_WM_UNIT_TEXTBOXSTYLE_ADJUSTHEIGTH" val="100_46.95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mixed20201941_44*i*1"/>
  <p:tag name="KSO_WM_TEMPLATE_CATEGORY" val="mixed"/>
  <p:tag name="KSO_WM_TEMPLATE_INDEX" val="20201941"/>
  <p:tag name="KSO_WM_UNIT_LAYERLEVEL" val="1"/>
  <p:tag name="KSO_WM_TAG_VERSION" val="1.0"/>
  <p:tag name="KSO_WM_BEAUTIFY_FLAG" val="#wm#"/>
  <p:tag name="KSO_WM_UNIT_TEXTBOXSTYLE_GUID" val="{15976938-e031-4a90-98b0-d1a15d52077f}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BOXSTYLE_SHAPETYPE" val="1"/>
  <p:tag name="KSO_WM_UNIT_TEXTBOXSTYLE_ADJUSTLEFT" val="0_-25.15001"/>
  <p:tag name="KSO_WM_UNIT_TEXTBOXSTYLE_ADJUSTTOP" val="0_-23.5"/>
  <p:tag name="KSO_WM_UNIT_TEXTBOXSTYLE_ADJUSTWIDTH" val="100_50.30002"/>
  <p:tag name="KSO_WM_UNIT_TEXTBOXSTYLE_ADJUSTHEIGTH" val="100_46.95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mixed20201941_44*i*2"/>
  <p:tag name="KSO_WM_TEMPLATE_CATEGORY" val="mixed"/>
  <p:tag name="KSO_WM_TEMPLATE_INDEX" val="20201941"/>
  <p:tag name="KSO_WM_UNIT_LAYERLEVEL" val="1"/>
  <p:tag name="KSO_WM_TAG_VERSION" val="1.0"/>
  <p:tag name="KSO_WM_BEAUTIFY_FLAG" val="#wm#"/>
  <p:tag name="KSO_WM_UNIT_TEXTBOXSTYLE_GUID" val="{15976938-e031-4a90-98b0-d1a15d52077f}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1515</Words>
  <Application>Microsoft Office PowerPoint</Application>
  <PresentationFormat>自定义</PresentationFormat>
  <Paragraphs>183</Paragraphs>
  <Slides>28</Slides>
  <Notes>28</Notes>
  <HiddenSlides>0</HiddenSlides>
  <MMClips>1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34" baseType="lpstr">
      <vt:lpstr>宋体</vt:lpstr>
      <vt:lpstr>微软雅黑</vt:lpstr>
      <vt:lpstr>Arial</vt:lpstr>
      <vt:lpstr>Calibri</vt:lpstr>
      <vt:lpstr>Wingdings 3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Arthas</dc:creator>
  <cp:lastModifiedBy>cheng ke</cp:lastModifiedBy>
  <cp:revision>25</cp:revision>
  <dcterms:created xsi:type="dcterms:W3CDTF">2016-12-01T11:17:00Z</dcterms:created>
  <dcterms:modified xsi:type="dcterms:W3CDTF">2020-10-11T01:45:49Z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2052-11.1.0.9999</vt:lpwstr>
  </property>
</Properties>
</file>